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33fff8b73aa493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48e003c59eb48cf"/>
  </p:sldMasterIdLst>
  <p:sldIdLst>
    <p:sldId xmlns:r="http://schemas.openxmlformats.org/officeDocument/2006/relationships" id="256" r:id="Rd491c8bbb0464316"/>
    <p:sldId xmlns:r="http://schemas.openxmlformats.org/officeDocument/2006/relationships" id="257" r:id="R3590d7c9b1f14a66"/>
    <p:sldId xmlns:r="http://schemas.openxmlformats.org/officeDocument/2006/relationships" id="258" r:id="Re297cd52eae04112"/>
    <p:sldId xmlns:r="http://schemas.openxmlformats.org/officeDocument/2006/relationships" id="259" r:id="R4e9d53510a6346ff"/>
    <p:sldId xmlns:r="http://schemas.openxmlformats.org/officeDocument/2006/relationships" id="260" r:id="Rc230397b6c9349e4"/>
    <p:sldId xmlns:r="http://schemas.openxmlformats.org/officeDocument/2006/relationships" id="261" r:id="Rda8565fe7a914a4d"/>
    <p:sldId xmlns:r="http://schemas.openxmlformats.org/officeDocument/2006/relationships" id="262" r:id="R5df70653448e46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8e003c59eb48cf" /><Relationship Type="http://schemas.openxmlformats.org/officeDocument/2006/relationships/slide" Target="/ppt/slides/slide1.xml" Id="Rd491c8bbb0464316" /><Relationship Type="http://schemas.openxmlformats.org/officeDocument/2006/relationships/slide" Target="/ppt/slides/slide2.xml" Id="R3590d7c9b1f14a66" /><Relationship Type="http://schemas.openxmlformats.org/officeDocument/2006/relationships/slide" Target="/ppt/slides/slide3.xml" Id="Re297cd52eae04112" /><Relationship Type="http://schemas.openxmlformats.org/officeDocument/2006/relationships/slide" Target="/ppt/slides/slide4.xml" Id="R4e9d53510a6346ff" /><Relationship Type="http://schemas.openxmlformats.org/officeDocument/2006/relationships/slide" Target="/ppt/slides/slide5.xml" Id="Rc230397b6c9349e4" /><Relationship Type="http://schemas.openxmlformats.org/officeDocument/2006/relationships/slide" Target="/ppt/slides/slide6.xml" Id="Rda8565fe7a914a4d" /><Relationship Type="http://schemas.openxmlformats.org/officeDocument/2006/relationships/slide" Target="/ppt/slides/slide7.xml" Id="R5df70653448e46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72e9e0fc8e4ed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1ef1f0b0994d9d" /><Relationship Type="http://schemas.openxmlformats.org/officeDocument/2006/relationships/theme" Target="/ppt/slideMasters/theme/theme1.xml" Id="R6c0dab899e4d4fd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e1ef1f0b0994d9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3f4fd6029e428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15ed53d71a45b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22780743eb401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649745e7384a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e92bd4feb14cd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f3d5ff7c6c47c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4add232f86469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FOLLUM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FOLLUM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FOLLUM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FOLLUM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FOLLUM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FOLLUM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−60 296 365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−62 004 292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−71 074 041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196 096 006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396 616 534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FOLLUM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BH HOLDING AS  –  35,5 %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BW HOLDING AS  –  21,2 %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 HOLDING AS  –  21,2 %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GK INVEST HOLDING AS  –  21,2 %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BH HOLDING AS  –  0,8 %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FOLLUM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Engebrets vei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post@folluminvest.no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984 543 549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FOLLUM INVEST AS</a:t>
            </a:r>
          </a:p>
        </p:txBody>
      </p:sp>
    </p:spTree>
  </p:cSld>
  <p:clrMapOvr>
    <a:masterClrMapping xmlns:a="http://schemas.openxmlformats.org/drawingml/2006/main"/>
  </p:clrMapOvr>
</p:sld>
</file>