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3d58628be242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22fa6601b425a"/>
  </p:sldMasterIdLst>
  <p:sldIdLst>
    <p:sldId xmlns:r="http://schemas.openxmlformats.org/officeDocument/2006/relationships" id="256" r:id="R7c516e5c63704033"/>
    <p:sldId xmlns:r="http://schemas.openxmlformats.org/officeDocument/2006/relationships" id="257" r:id="Re769c63aeab240f0"/>
    <p:sldId xmlns:r="http://schemas.openxmlformats.org/officeDocument/2006/relationships" id="258" r:id="R66bf19cd4b6b4072"/>
    <p:sldId xmlns:r="http://schemas.openxmlformats.org/officeDocument/2006/relationships" id="259" r:id="Rdc7afc742dfd4b13"/>
    <p:sldId xmlns:r="http://schemas.openxmlformats.org/officeDocument/2006/relationships" id="260" r:id="Rb0c0ebda288e47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22fa6601b425a" /><Relationship Type="http://schemas.openxmlformats.org/officeDocument/2006/relationships/slide" Target="/ppt/slides/slide1.xml" Id="R7c516e5c63704033" /><Relationship Type="http://schemas.openxmlformats.org/officeDocument/2006/relationships/slide" Target="/ppt/slides/slide2.xml" Id="Re769c63aeab240f0" /><Relationship Type="http://schemas.openxmlformats.org/officeDocument/2006/relationships/slide" Target="/ppt/slides/slide3.xml" Id="R66bf19cd4b6b4072" /><Relationship Type="http://schemas.openxmlformats.org/officeDocument/2006/relationships/slide" Target="/ppt/slides/slide4.xml" Id="Rdc7afc742dfd4b13" /><Relationship Type="http://schemas.openxmlformats.org/officeDocument/2006/relationships/slide" Target="/ppt/slides/slide5.xml" Id="Rb0c0ebda288e47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bd5f2ab7e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0ebf97f4340b0" /><Relationship Type="http://schemas.openxmlformats.org/officeDocument/2006/relationships/theme" Target="/ppt/slideMasters/theme/theme1.xml" Id="R3a96a29e5691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40ebf97f4340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6e76dce541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a9ae57af48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8f692aa38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fa37c190c4f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df0b32869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ANGLO NORDIC INSTITUTE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ANGLO NORDIC INSTITUTE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ANGLO NORDIC INSTITUTE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ANGLO NORDIC INSTITUTE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ANGLO NORDIC INSTITUTE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ANGLO NORDIC INSTITUTE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984 540 418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ANGLO NORDIC INSTITUTE AS</a:t>
            </a:r>
          </a:p>
        </p:txBody>
      </p:sp>
    </p:spTree>
  </p:cSld>
  <p:clrMapOvr>
    <a:masterClrMapping xmlns:a="http://schemas.openxmlformats.org/drawingml/2006/main"/>
  </p:clrMapOvr>
</p:sld>
</file>