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000578c654c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404629e1304337"/>
  </p:sldMasterIdLst>
  <p:sldIdLst>
    <p:sldId xmlns:r="http://schemas.openxmlformats.org/officeDocument/2006/relationships" id="256" r:id="Re77e437a9c534dee"/>
    <p:sldId xmlns:r="http://schemas.openxmlformats.org/officeDocument/2006/relationships" id="257" r:id="Rdaba64c249c24208"/>
    <p:sldId xmlns:r="http://schemas.openxmlformats.org/officeDocument/2006/relationships" id="258" r:id="R6de2fe84ce1b45fb"/>
    <p:sldId xmlns:r="http://schemas.openxmlformats.org/officeDocument/2006/relationships" id="259" r:id="R947ae6b1b0ec4d94"/>
    <p:sldId xmlns:r="http://schemas.openxmlformats.org/officeDocument/2006/relationships" id="260" r:id="Rab4cf0595c49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04629e1304337" /><Relationship Type="http://schemas.openxmlformats.org/officeDocument/2006/relationships/slide" Target="/ppt/slides/slide1.xml" Id="Re77e437a9c534dee" /><Relationship Type="http://schemas.openxmlformats.org/officeDocument/2006/relationships/slide" Target="/ppt/slides/slide2.xml" Id="Rdaba64c249c24208" /><Relationship Type="http://schemas.openxmlformats.org/officeDocument/2006/relationships/slide" Target="/ppt/slides/slide3.xml" Id="R6de2fe84ce1b45fb" /><Relationship Type="http://schemas.openxmlformats.org/officeDocument/2006/relationships/slide" Target="/ppt/slides/slide4.xml" Id="R947ae6b1b0ec4d94" /><Relationship Type="http://schemas.openxmlformats.org/officeDocument/2006/relationships/slide" Target="/ppt/slides/slide5.xml" Id="Rab4cf0595c49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7f63b6df441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cd1618f4e467f" /><Relationship Type="http://schemas.openxmlformats.org/officeDocument/2006/relationships/theme" Target="/ppt/slideMasters/theme/theme1.xml" Id="R2ddfa5f07f4245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2cd1618f4e46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adc48adbb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902c5a52a42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b0d19e57b4e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6b05092064c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893b0a4d4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FOSSERUD SKOGSDRIFT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FOSSERUD SKOGSDRIFT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984 537 808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FOSSERUD SKOGSDRIFT AS</a:t>
            </a:r>
          </a:p>
        </p:txBody>
      </p:sp>
    </p:spTree>
  </p:cSld>
  <p:clrMapOvr>
    <a:masterClrMapping xmlns:a="http://schemas.openxmlformats.org/drawingml/2006/main"/>
  </p:clrMapOvr>
</p:sld>
</file>