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bb209120d84a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c1e3dca7d04519"/>
  </p:sldMasterIdLst>
  <p:sldIdLst>
    <p:sldId xmlns:r="http://schemas.openxmlformats.org/officeDocument/2006/relationships" id="256" r:id="Rdb3fdeb39fcc455b"/>
    <p:sldId xmlns:r="http://schemas.openxmlformats.org/officeDocument/2006/relationships" id="257" r:id="Ref09a241b4cf4138"/>
    <p:sldId xmlns:r="http://schemas.openxmlformats.org/officeDocument/2006/relationships" id="258" r:id="R4e764cce2f6047da"/>
    <p:sldId xmlns:r="http://schemas.openxmlformats.org/officeDocument/2006/relationships" id="259" r:id="R58322e6795c84aeb"/>
    <p:sldId xmlns:r="http://schemas.openxmlformats.org/officeDocument/2006/relationships" id="260" r:id="R34289c0999044177"/>
    <p:sldId xmlns:r="http://schemas.openxmlformats.org/officeDocument/2006/relationships" id="261" r:id="R2693287ea0004ee7"/>
    <p:sldId xmlns:r="http://schemas.openxmlformats.org/officeDocument/2006/relationships" id="262" r:id="R07e41e1249124e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c1e3dca7d04519" /><Relationship Type="http://schemas.openxmlformats.org/officeDocument/2006/relationships/slide" Target="/ppt/slides/slide1.xml" Id="Rdb3fdeb39fcc455b" /><Relationship Type="http://schemas.openxmlformats.org/officeDocument/2006/relationships/slide" Target="/ppt/slides/slide2.xml" Id="Ref09a241b4cf4138" /><Relationship Type="http://schemas.openxmlformats.org/officeDocument/2006/relationships/slide" Target="/ppt/slides/slide3.xml" Id="R4e764cce2f6047da" /><Relationship Type="http://schemas.openxmlformats.org/officeDocument/2006/relationships/slide" Target="/ppt/slides/slide4.xml" Id="R58322e6795c84aeb" /><Relationship Type="http://schemas.openxmlformats.org/officeDocument/2006/relationships/slide" Target="/ppt/slides/slide5.xml" Id="R34289c0999044177" /><Relationship Type="http://schemas.openxmlformats.org/officeDocument/2006/relationships/slide" Target="/ppt/slides/slide6.xml" Id="R2693287ea0004ee7" /><Relationship Type="http://schemas.openxmlformats.org/officeDocument/2006/relationships/slide" Target="/ppt/slides/slide7.xml" Id="R07e41e1249124e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5fec42463440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8ce603fe14ad6" /><Relationship Type="http://schemas.openxmlformats.org/officeDocument/2006/relationships/theme" Target="/ppt/slideMasters/theme/theme1.xml" Id="R7754d335808541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48ce603fe14a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e53ee5f004d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bff7879514c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67bafc67949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c24fe72354d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2f447ffae43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86c92a4de4f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4db3bccd543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21 471 066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14 747 958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9 848 415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22 556 941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105 221 895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PUBLIC PROPERTY SUB-HOLDING 4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984 528 701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HEIAN AS</a:t>
            </a:r>
          </a:p>
        </p:txBody>
      </p:sp>
    </p:spTree>
  </p:cSld>
  <p:clrMapOvr>
    <a:masterClrMapping xmlns:a="http://schemas.openxmlformats.org/drawingml/2006/main"/>
  </p:clrMapOvr>
</p:sld>
</file>