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6cf6140a7a4a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32a7ec193a4c9e"/>
  </p:sldMasterIdLst>
  <p:sldIdLst>
    <p:sldId xmlns:r="http://schemas.openxmlformats.org/officeDocument/2006/relationships" id="256" r:id="R0806eba908d24957"/>
    <p:sldId xmlns:r="http://schemas.openxmlformats.org/officeDocument/2006/relationships" id="257" r:id="Raccbbbc81aa642f7"/>
    <p:sldId xmlns:r="http://schemas.openxmlformats.org/officeDocument/2006/relationships" id="258" r:id="R0fdeac8a9f5c4871"/>
    <p:sldId xmlns:r="http://schemas.openxmlformats.org/officeDocument/2006/relationships" id="259" r:id="Rd7e582d9a2cb4fca"/>
    <p:sldId xmlns:r="http://schemas.openxmlformats.org/officeDocument/2006/relationships" id="260" r:id="R607b77b1ac4345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32a7ec193a4c9e" /><Relationship Type="http://schemas.openxmlformats.org/officeDocument/2006/relationships/slide" Target="/ppt/slides/slide1.xml" Id="R0806eba908d24957" /><Relationship Type="http://schemas.openxmlformats.org/officeDocument/2006/relationships/slide" Target="/ppt/slides/slide2.xml" Id="Raccbbbc81aa642f7" /><Relationship Type="http://schemas.openxmlformats.org/officeDocument/2006/relationships/slide" Target="/ppt/slides/slide3.xml" Id="R0fdeac8a9f5c4871" /><Relationship Type="http://schemas.openxmlformats.org/officeDocument/2006/relationships/slide" Target="/ppt/slides/slide4.xml" Id="Rd7e582d9a2cb4fca" /><Relationship Type="http://schemas.openxmlformats.org/officeDocument/2006/relationships/slide" Target="/ppt/slides/slide5.xml" Id="R607b77b1ac4345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cd8944528e44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16de0c00f4aa8" /><Relationship Type="http://schemas.openxmlformats.org/officeDocument/2006/relationships/theme" Target="/ppt/slideMasters/theme/theme1.xml" Id="Rd775f77601724d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016de0c00f4a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cd41848fe48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46a54dd2a49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0bf3dbf70449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c210252cdf42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20ee10ccc24d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PLUSS BARNEVERN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BARNEVERN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PLUSS BARNEVERN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BARNEVERN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BARNEVERN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BARNEVERN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984 516 401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BARNEVERN AS</a:t>
            </a:r>
          </a:p>
        </p:txBody>
      </p:sp>
    </p:spTree>
  </p:cSld>
  <p:clrMapOvr>
    <a:masterClrMapping xmlns:a="http://schemas.openxmlformats.org/drawingml/2006/main"/>
  </p:clrMapOvr>
</p:sld>
</file>