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98c8ee2d9849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fe55b9b1de456f"/>
  </p:sldMasterIdLst>
  <p:sldIdLst>
    <p:sldId xmlns:r="http://schemas.openxmlformats.org/officeDocument/2006/relationships" id="256" r:id="R6f3d1be2db49411c"/>
    <p:sldId xmlns:r="http://schemas.openxmlformats.org/officeDocument/2006/relationships" id="257" r:id="Re5a38330dc684bf4"/>
    <p:sldId xmlns:r="http://schemas.openxmlformats.org/officeDocument/2006/relationships" id="258" r:id="Re8cc0d490aee4bb6"/>
    <p:sldId xmlns:r="http://schemas.openxmlformats.org/officeDocument/2006/relationships" id="259" r:id="R6219b545f9db4617"/>
    <p:sldId xmlns:r="http://schemas.openxmlformats.org/officeDocument/2006/relationships" id="260" r:id="R1f68a8ae56bd42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fe55b9b1de456f" /><Relationship Type="http://schemas.openxmlformats.org/officeDocument/2006/relationships/slide" Target="/ppt/slides/slide1.xml" Id="R6f3d1be2db49411c" /><Relationship Type="http://schemas.openxmlformats.org/officeDocument/2006/relationships/slide" Target="/ppt/slides/slide2.xml" Id="Re5a38330dc684bf4" /><Relationship Type="http://schemas.openxmlformats.org/officeDocument/2006/relationships/slide" Target="/ppt/slides/slide3.xml" Id="Re8cc0d490aee4bb6" /><Relationship Type="http://schemas.openxmlformats.org/officeDocument/2006/relationships/slide" Target="/ppt/slides/slide4.xml" Id="R6219b545f9db4617" /><Relationship Type="http://schemas.openxmlformats.org/officeDocument/2006/relationships/slide" Target="/ppt/slides/slide5.xml" Id="R1f68a8ae56bd42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da07eb556c4b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636b7497c47a6" /><Relationship Type="http://schemas.openxmlformats.org/officeDocument/2006/relationships/theme" Target="/ppt/slideMasters/theme/theme1.xml" Id="Rf113f79ad21d49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c636b7497c47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2856e3d1049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1926c9d284d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c5686456f41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eaec2865e49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80595d37e40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 INTRONIC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INTRONIC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 INTRONIC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INTRONIC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INTRONIC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INTRONIC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984 513 690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INTRONIC AS</a:t>
            </a:r>
          </a:p>
        </p:txBody>
      </p:sp>
    </p:spTree>
  </p:cSld>
  <p:clrMapOvr>
    <a:masterClrMapping xmlns:a="http://schemas.openxmlformats.org/drawingml/2006/main"/>
  </p:clrMapOvr>
</p:sld>
</file>