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765047ca1249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a2217ae1424954"/>
  </p:sldMasterIdLst>
  <p:sldIdLst>
    <p:sldId xmlns:r="http://schemas.openxmlformats.org/officeDocument/2006/relationships" id="256" r:id="R79fb58e225ad4823"/>
    <p:sldId xmlns:r="http://schemas.openxmlformats.org/officeDocument/2006/relationships" id="257" r:id="R88c9146234a54cfb"/>
    <p:sldId xmlns:r="http://schemas.openxmlformats.org/officeDocument/2006/relationships" id="258" r:id="R4915537842654d23"/>
    <p:sldId xmlns:r="http://schemas.openxmlformats.org/officeDocument/2006/relationships" id="259" r:id="Ra62b7b71c7fc4032"/>
    <p:sldId xmlns:r="http://schemas.openxmlformats.org/officeDocument/2006/relationships" id="260" r:id="Rc51a027e382c48d3"/>
    <p:sldId xmlns:r="http://schemas.openxmlformats.org/officeDocument/2006/relationships" id="261" r:id="R05f10a313fd546df"/>
    <p:sldId xmlns:r="http://schemas.openxmlformats.org/officeDocument/2006/relationships" id="262" r:id="R711f7326605748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a2217ae1424954" /><Relationship Type="http://schemas.openxmlformats.org/officeDocument/2006/relationships/slide" Target="/ppt/slides/slide1.xml" Id="R79fb58e225ad4823" /><Relationship Type="http://schemas.openxmlformats.org/officeDocument/2006/relationships/slide" Target="/ppt/slides/slide2.xml" Id="R88c9146234a54cfb" /><Relationship Type="http://schemas.openxmlformats.org/officeDocument/2006/relationships/slide" Target="/ppt/slides/slide3.xml" Id="R4915537842654d23" /><Relationship Type="http://schemas.openxmlformats.org/officeDocument/2006/relationships/slide" Target="/ppt/slides/slide4.xml" Id="Ra62b7b71c7fc4032" /><Relationship Type="http://schemas.openxmlformats.org/officeDocument/2006/relationships/slide" Target="/ppt/slides/slide5.xml" Id="Rc51a027e382c48d3" /><Relationship Type="http://schemas.openxmlformats.org/officeDocument/2006/relationships/slide" Target="/ppt/slides/slide6.xml" Id="R05f10a313fd546df" /><Relationship Type="http://schemas.openxmlformats.org/officeDocument/2006/relationships/slide" Target="/ppt/slides/slide7.xml" Id="R711f7326605748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fbeef32a7f48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9375d3d1b041f6" /><Relationship Type="http://schemas.openxmlformats.org/officeDocument/2006/relationships/theme" Target="/ppt/slideMasters/theme/theme1.xml" Id="R7faa4e85f5a346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9375d3d1b041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176a5e182845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95f97e15794e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09e4c488a447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bc82f35db142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520df43b12470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5427bfee424dd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903579740d48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GOD DRIKKE BERGEN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 DRIKKE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 DRIKKE BERGEN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 DRIKKE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 DRIKKE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 DRIKKE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−103 527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−298 951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2 585 284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5 771 884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 DRIKKE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NYHAVN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 DRIKKE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Vaskerelven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5014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96 04 04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984 507 909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 DRIKKE BERGEN AS</a:t>
            </a:r>
          </a:p>
        </p:txBody>
      </p:sp>
    </p:spTree>
  </p:cSld>
  <p:clrMapOvr>
    <a:masterClrMapping xmlns:a="http://schemas.openxmlformats.org/drawingml/2006/main"/>
  </p:clrMapOvr>
</p:sld>
</file>