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98aa5bb04e4b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a66ffcb5e2491c"/>
  </p:sldMasterIdLst>
  <p:sldIdLst>
    <p:sldId xmlns:r="http://schemas.openxmlformats.org/officeDocument/2006/relationships" id="256" r:id="R630208aedf6e41af"/>
    <p:sldId xmlns:r="http://schemas.openxmlformats.org/officeDocument/2006/relationships" id="257" r:id="Rc5e7d44a04174001"/>
    <p:sldId xmlns:r="http://schemas.openxmlformats.org/officeDocument/2006/relationships" id="258" r:id="R504d1e88c0934fa7"/>
    <p:sldId xmlns:r="http://schemas.openxmlformats.org/officeDocument/2006/relationships" id="259" r:id="R279c6880e14444bd"/>
    <p:sldId xmlns:r="http://schemas.openxmlformats.org/officeDocument/2006/relationships" id="260" r:id="R474963c8eb6b41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a66ffcb5e2491c" /><Relationship Type="http://schemas.openxmlformats.org/officeDocument/2006/relationships/slide" Target="/ppt/slides/slide1.xml" Id="R630208aedf6e41af" /><Relationship Type="http://schemas.openxmlformats.org/officeDocument/2006/relationships/slide" Target="/ppt/slides/slide2.xml" Id="Rc5e7d44a04174001" /><Relationship Type="http://schemas.openxmlformats.org/officeDocument/2006/relationships/slide" Target="/ppt/slides/slide3.xml" Id="R504d1e88c0934fa7" /><Relationship Type="http://schemas.openxmlformats.org/officeDocument/2006/relationships/slide" Target="/ppt/slides/slide4.xml" Id="R279c6880e14444bd" /><Relationship Type="http://schemas.openxmlformats.org/officeDocument/2006/relationships/slide" Target="/ppt/slides/slide5.xml" Id="R474963c8eb6b41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d183e8560145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eea45b940477d" /><Relationship Type="http://schemas.openxmlformats.org/officeDocument/2006/relationships/theme" Target="/ppt/slideMasters/theme/theme1.xml" Id="Rd6f4522daef34c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feea45b94047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5a8ae099642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9b3011e1c49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35555355e4e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2a50943c249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2cba03e3641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PATOS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984 506 902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PATOS AS</a:t>
            </a:r>
          </a:p>
        </p:txBody>
      </p:sp>
    </p:spTree>
  </p:cSld>
  <p:clrMapOvr>
    <a:masterClrMapping xmlns:a="http://schemas.openxmlformats.org/drawingml/2006/main"/>
  </p:clrMapOvr>
</p:sld>
</file>