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7a3a4072ff4b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5f99315f64572"/>
  </p:sldMasterIdLst>
  <p:sldIdLst>
    <p:sldId xmlns:r="http://schemas.openxmlformats.org/officeDocument/2006/relationships" id="256" r:id="R85599b8246a5457d"/>
    <p:sldId xmlns:r="http://schemas.openxmlformats.org/officeDocument/2006/relationships" id="257" r:id="Rd80bec514ae743fe"/>
    <p:sldId xmlns:r="http://schemas.openxmlformats.org/officeDocument/2006/relationships" id="258" r:id="R62b83b51d0384cde"/>
    <p:sldId xmlns:r="http://schemas.openxmlformats.org/officeDocument/2006/relationships" id="259" r:id="R4dfd5e7106b8488a"/>
    <p:sldId xmlns:r="http://schemas.openxmlformats.org/officeDocument/2006/relationships" id="260" r:id="R99738c81755740dc"/>
    <p:sldId xmlns:r="http://schemas.openxmlformats.org/officeDocument/2006/relationships" id="261" r:id="Rc6c1ff170c194559"/>
    <p:sldId xmlns:r="http://schemas.openxmlformats.org/officeDocument/2006/relationships" id="262" r:id="R827dbffcf31b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5f99315f64572" /><Relationship Type="http://schemas.openxmlformats.org/officeDocument/2006/relationships/slide" Target="/ppt/slides/slide1.xml" Id="R85599b8246a5457d" /><Relationship Type="http://schemas.openxmlformats.org/officeDocument/2006/relationships/slide" Target="/ppt/slides/slide2.xml" Id="Rd80bec514ae743fe" /><Relationship Type="http://schemas.openxmlformats.org/officeDocument/2006/relationships/slide" Target="/ppt/slides/slide3.xml" Id="R62b83b51d0384cde" /><Relationship Type="http://schemas.openxmlformats.org/officeDocument/2006/relationships/slide" Target="/ppt/slides/slide4.xml" Id="R4dfd5e7106b8488a" /><Relationship Type="http://schemas.openxmlformats.org/officeDocument/2006/relationships/slide" Target="/ppt/slides/slide5.xml" Id="R99738c81755740dc" /><Relationship Type="http://schemas.openxmlformats.org/officeDocument/2006/relationships/slide" Target="/ppt/slides/slide6.xml" Id="Rc6c1ff170c194559" /><Relationship Type="http://schemas.openxmlformats.org/officeDocument/2006/relationships/slide" Target="/ppt/slides/slide7.xml" Id="R827dbffcf31b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fab6e85d0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198d017074e76" /><Relationship Type="http://schemas.openxmlformats.org/officeDocument/2006/relationships/theme" Target="/ppt/slideMasters/theme/theme1.xml" Id="R4372fed9643047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f198d01707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77d728f8044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dca003d50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854dd8fb2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f8829db034f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c8844060b45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5fd29bfe64f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1b58973a249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FJELDAVLIE &amp; JAKOBSEN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FJELDAVLIE &amp; JAKOBSEN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FJELDAVLIE &amp; JAKOBSEN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FJELDAVLIE &amp; JAKOBSEN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FJELDAVLIE &amp; JAKOBSEN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FJELDAVLIE &amp; JAKOBSEN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FJELDAVLIE &amp; JAKOBSEN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CF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FJELDAVLIE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KLOSTERFOSS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FJELDAVLIE &amp; JAKOBSEN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984 475 314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FJELDAVLIE &amp; JAKOBSEN HOLDING AS</a:t>
            </a:r>
          </a:p>
        </p:txBody>
      </p:sp>
    </p:spTree>
  </p:cSld>
  <p:clrMapOvr>
    <a:masterClrMapping xmlns:a="http://schemas.openxmlformats.org/drawingml/2006/main"/>
  </p:clrMapOvr>
</p:sld>
</file>