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633a255e947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89f8c09054d71"/>
  </p:sldMasterIdLst>
  <p:sldIdLst>
    <p:sldId xmlns:r="http://schemas.openxmlformats.org/officeDocument/2006/relationships" id="256" r:id="Raf9c7f3109174d1b"/>
    <p:sldId xmlns:r="http://schemas.openxmlformats.org/officeDocument/2006/relationships" id="257" r:id="R8b280f0995794529"/>
    <p:sldId xmlns:r="http://schemas.openxmlformats.org/officeDocument/2006/relationships" id="258" r:id="Rf18b940f7b514aa3"/>
    <p:sldId xmlns:r="http://schemas.openxmlformats.org/officeDocument/2006/relationships" id="259" r:id="Re2da17cf09fc4f7e"/>
    <p:sldId xmlns:r="http://schemas.openxmlformats.org/officeDocument/2006/relationships" id="260" r:id="R634c8347a71b4c8f"/>
    <p:sldId xmlns:r="http://schemas.openxmlformats.org/officeDocument/2006/relationships" id="261" r:id="R4b2721841e7d4ba6"/>
    <p:sldId xmlns:r="http://schemas.openxmlformats.org/officeDocument/2006/relationships" id="262" r:id="Rbc28480c957a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89f8c09054d71" /><Relationship Type="http://schemas.openxmlformats.org/officeDocument/2006/relationships/slide" Target="/ppt/slides/slide1.xml" Id="Raf9c7f3109174d1b" /><Relationship Type="http://schemas.openxmlformats.org/officeDocument/2006/relationships/slide" Target="/ppt/slides/slide2.xml" Id="R8b280f0995794529" /><Relationship Type="http://schemas.openxmlformats.org/officeDocument/2006/relationships/slide" Target="/ppt/slides/slide3.xml" Id="Rf18b940f7b514aa3" /><Relationship Type="http://schemas.openxmlformats.org/officeDocument/2006/relationships/slide" Target="/ppt/slides/slide4.xml" Id="Re2da17cf09fc4f7e" /><Relationship Type="http://schemas.openxmlformats.org/officeDocument/2006/relationships/slide" Target="/ppt/slides/slide5.xml" Id="R634c8347a71b4c8f" /><Relationship Type="http://schemas.openxmlformats.org/officeDocument/2006/relationships/slide" Target="/ppt/slides/slide6.xml" Id="R4b2721841e7d4ba6" /><Relationship Type="http://schemas.openxmlformats.org/officeDocument/2006/relationships/slide" Target="/ppt/slides/slide7.xml" Id="Rbc28480c957a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1602ec791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b13d5906147e6" /><Relationship Type="http://schemas.openxmlformats.org/officeDocument/2006/relationships/theme" Target="/ppt/slideMasters/theme/theme1.xml" Id="R18049346a50e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b13d59061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aba9523349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9f422267a4d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3e5b25aa2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8a16b2ccc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51ef0aaa54b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9ff7c4c6e4b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d1e6b4ae0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SUNNDAL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SUNNDAL MASKINUTLEIE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1 832 538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J.O.T. BREDESEN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Litldalsvegen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69 28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post@bredesen-as.no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984 432 879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