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c5f5f0e2b4443a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a09a27ba1e64526"/>
  </p:sldMasterIdLst>
  <p:sldIdLst>
    <p:sldId xmlns:r="http://schemas.openxmlformats.org/officeDocument/2006/relationships" id="256" r:id="R836aca3e196049a9"/>
    <p:sldId xmlns:r="http://schemas.openxmlformats.org/officeDocument/2006/relationships" id="257" r:id="R2c3a28278acf4226"/>
    <p:sldId xmlns:r="http://schemas.openxmlformats.org/officeDocument/2006/relationships" id="258" r:id="R434f3832f8a244ad"/>
    <p:sldId xmlns:r="http://schemas.openxmlformats.org/officeDocument/2006/relationships" id="259" r:id="R7215f3d9cfbf422d"/>
    <p:sldId xmlns:r="http://schemas.openxmlformats.org/officeDocument/2006/relationships" id="260" r:id="Rd7fa5096f49f49e8"/>
    <p:sldId xmlns:r="http://schemas.openxmlformats.org/officeDocument/2006/relationships" id="261" r:id="R1df21b3368d8476b"/>
    <p:sldId xmlns:r="http://schemas.openxmlformats.org/officeDocument/2006/relationships" id="262" r:id="R33dfc500e7c04a5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a09a27ba1e64526" /><Relationship Type="http://schemas.openxmlformats.org/officeDocument/2006/relationships/slide" Target="/ppt/slides/slide1.xml" Id="R836aca3e196049a9" /><Relationship Type="http://schemas.openxmlformats.org/officeDocument/2006/relationships/slide" Target="/ppt/slides/slide2.xml" Id="R2c3a28278acf4226" /><Relationship Type="http://schemas.openxmlformats.org/officeDocument/2006/relationships/slide" Target="/ppt/slides/slide3.xml" Id="R434f3832f8a244ad" /><Relationship Type="http://schemas.openxmlformats.org/officeDocument/2006/relationships/slide" Target="/ppt/slides/slide4.xml" Id="R7215f3d9cfbf422d" /><Relationship Type="http://schemas.openxmlformats.org/officeDocument/2006/relationships/slide" Target="/ppt/slides/slide5.xml" Id="Rd7fa5096f49f49e8" /><Relationship Type="http://schemas.openxmlformats.org/officeDocument/2006/relationships/slide" Target="/ppt/slides/slide6.xml" Id="R1df21b3368d8476b" /><Relationship Type="http://schemas.openxmlformats.org/officeDocument/2006/relationships/slide" Target="/ppt/slides/slide7.xml" Id="R33dfc500e7c04a5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e6a2b5ad26a4ce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5831b45a9e48d7" /><Relationship Type="http://schemas.openxmlformats.org/officeDocument/2006/relationships/theme" Target="/ppt/slideMasters/theme/theme1.xml" Id="R82fae833837244f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25831b45a9e48d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e2f089e11c4e6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029b2df65f48d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115741cd57437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33da3a7010413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2f8adda2e4448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ec678986884d6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c78fd0d19341d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AJOUR EIENDOMSDRIFT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AJOUR EIENDOMSDRIFT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AJOUR EIENDOMSDRIFT AS ble etablert [år] og holder til i Bærums Verk.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AJOUR EIENDOMSDRIFT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AJOUR EIENDOMSDRIFT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AJOUR EIENDOMSDRIFT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2 950 679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−273 326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−274 981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572 856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1 265 002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AJOUR EIENDOMSDRIFT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JENSEN ERIK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AJOUR EIENDOMSDRIFT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Verksgata 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1353 Bærums Verk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91 65 56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www.ajoureiendomsdrift.no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984 409 974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AJOUR EIENDOMSDRIFT AS</a:t>
            </a:r>
          </a:p>
        </p:txBody>
      </p:sp>
    </p:spTree>
  </p:cSld>
  <p:clrMapOvr>
    <a:masterClrMapping xmlns:a="http://schemas.openxmlformats.org/drawingml/2006/main"/>
  </p:clrMapOvr>
</p:sld>
</file>