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bf863fa31941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a81648dbd64924"/>
  </p:sldMasterIdLst>
  <p:sldIdLst>
    <p:sldId xmlns:r="http://schemas.openxmlformats.org/officeDocument/2006/relationships" id="256" r:id="R773dac95365f4f8b"/>
    <p:sldId xmlns:r="http://schemas.openxmlformats.org/officeDocument/2006/relationships" id="257" r:id="R9966b018613b4f8f"/>
    <p:sldId xmlns:r="http://schemas.openxmlformats.org/officeDocument/2006/relationships" id="258" r:id="Rf6d77906b07b40e3"/>
    <p:sldId xmlns:r="http://schemas.openxmlformats.org/officeDocument/2006/relationships" id="259" r:id="R8650254ac9e64ee8"/>
    <p:sldId xmlns:r="http://schemas.openxmlformats.org/officeDocument/2006/relationships" id="260" r:id="R55018608177749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a81648dbd64924" /><Relationship Type="http://schemas.openxmlformats.org/officeDocument/2006/relationships/slide" Target="/ppt/slides/slide1.xml" Id="R773dac95365f4f8b" /><Relationship Type="http://schemas.openxmlformats.org/officeDocument/2006/relationships/slide" Target="/ppt/slides/slide2.xml" Id="R9966b018613b4f8f" /><Relationship Type="http://schemas.openxmlformats.org/officeDocument/2006/relationships/slide" Target="/ppt/slides/slide3.xml" Id="Rf6d77906b07b40e3" /><Relationship Type="http://schemas.openxmlformats.org/officeDocument/2006/relationships/slide" Target="/ppt/slides/slide4.xml" Id="R8650254ac9e64ee8" /><Relationship Type="http://schemas.openxmlformats.org/officeDocument/2006/relationships/slide" Target="/ppt/slides/slide5.xml" Id="R55018608177749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e8a43553c1453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7f6e0a416246c6" /><Relationship Type="http://schemas.openxmlformats.org/officeDocument/2006/relationships/theme" Target="/ppt/slideMasters/theme/theme1.xml" Id="R05b519ef74b64ed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7f6e0a416246c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8f4ae2af52415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578590ec714f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02c98a19a74d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d17c9549a444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5887638d4049b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RIKKE RAFTEMO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RIKKE RAFTEMO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RIKKE RAFTEMO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RIKKE RAFTEMO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RIKKE RAFTEMO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RIKKE RAFTEMO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984 401 639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RIKKE RAFTEMO AS</a:t>
            </a:r>
          </a:p>
        </p:txBody>
      </p:sp>
    </p:spTree>
  </p:cSld>
  <p:clrMapOvr>
    <a:masterClrMapping xmlns:a="http://schemas.openxmlformats.org/drawingml/2006/main"/>
  </p:clrMapOvr>
</p:sld>
</file>