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395dea60e44e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2e23935a5d4395"/>
  </p:sldMasterIdLst>
  <p:sldIdLst>
    <p:sldId xmlns:r="http://schemas.openxmlformats.org/officeDocument/2006/relationships" id="256" r:id="R08b56d1b216d499b"/>
    <p:sldId xmlns:r="http://schemas.openxmlformats.org/officeDocument/2006/relationships" id="257" r:id="Rccdd3a1245c44934"/>
    <p:sldId xmlns:r="http://schemas.openxmlformats.org/officeDocument/2006/relationships" id="258" r:id="R9e5b0c64322041ce"/>
    <p:sldId xmlns:r="http://schemas.openxmlformats.org/officeDocument/2006/relationships" id="259" r:id="R66fa11533e80465f"/>
    <p:sldId xmlns:r="http://schemas.openxmlformats.org/officeDocument/2006/relationships" id="260" r:id="R5aa0b5697cd6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e23935a5d4395" /><Relationship Type="http://schemas.openxmlformats.org/officeDocument/2006/relationships/slide" Target="/ppt/slides/slide1.xml" Id="R08b56d1b216d499b" /><Relationship Type="http://schemas.openxmlformats.org/officeDocument/2006/relationships/slide" Target="/ppt/slides/slide2.xml" Id="Rccdd3a1245c44934" /><Relationship Type="http://schemas.openxmlformats.org/officeDocument/2006/relationships/slide" Target="/ppt/slides/slide3.xml" Id="R9e5b0c64322041ce" /><Relationship Type="http://schemas.openxmlformats.org/officeDocument/2006/relationships/slide" Target="/ppt/slides/slide4.xml" Id="R66fa11533e80465f" /><Relationship Type="http://schemas.openxmlformats.org/officeDocument/2006/relationships/slide" Target="/ppt/slides/slide5.xml" Id="R5aa0b5697cd6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3417700494e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ac94ca63a46f0" /><Relationship Type="http://schemas.openxmlformats.org/officeDocument/2006/relationships/theme" Target="/ppt/slideMasters/theme/theme1.xml" Id="Rdb177b5d84714e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8ac94ca63a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79a5584684d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5fa218c6743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7fea07c8644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eb436ab764d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701e48a2a48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