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a0b4f74f8449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dc1241a8524442"/>
  </p:sldMasterIdLst>
  <p:sldIdLst>
    <p:sldId xmlns:r="http://schemas.openxmlformats.org/officeDocument/2006/relationships" id="256" r:id="R0bab0ed7b58d465e"/>
    <p:sldId xmlns:r="http://schemas.openxmlformats.org/officeDocument/2006/relationships" id="257" r:id="R298e5d665a5848ca"/>
    <p:sldId xmlns:r="http://schemas.openxmlformats.org/officeDocument/2006/relationships" id="258" r:id="R2ecf90485dc9437f"/>
    <p:sldId xmlns:r="http://schemas.openxmlformats.org/officeDocument/2006/relationships" id="259" r:id="R1ee249c0ffd9479f"/>
    <p:sldId xmlns:r="http://schemas.openxmlformats.org/officeDocument/2006/relationships" id="260" r:id="Rda1ed422939b45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c1241a8524442" /><Relationship Type="http://schemas.openxmlformats.org/officeDocument/2006/relationships/slide" Target="/ppt/slides/slide1.xml" Id="R0bab0ed7b58d465e" /><Relationship Type="http://schemas.openxmlformats.org/officeDocument/2006/relationships/slide" Target="/ppt/slides/slide2.xml" Id="R298e5d665a5848ca" /><Relationship Type="http://schemas.openxmlformats.org/officeDocument/2006/relationships/slide" Target="/ppt/slides/slide3.xml" Id="R2ecf90485dc9437f" /><Relationship Type="http://schemas.openxmlformats.org/officeDocument/2006/relationships/slide" Target="/ppt/slides/slide4.xml" Id="R1ee249c0ffd9479f" /><Relationship Type="http://schemas.openxmlformats.org/officeDocument/2006/relationships/slide" Target="/ppt/slides/slide5.xml" Id="Rda1ed422939b45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5462d507844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404a3db594b65" /><Relationship Type="http://schemas.openxmlformats.org/officeDocument/2006/relationships/theme" Target="/ppt/slideMasters/theme/theme1.xml" Id="R87690f9ab8594a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9404a3db594b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8c3f0ebb94e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a1211a79040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5ae6ccb8a4b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596e47a5a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391f0c20b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BAGUETTE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BAGUETTE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BAGUETTE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BAGUETTE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BAGUETTE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BAGUETTE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BAGUETTE AS</a:t>
            </a:r>
          </a:p>
        </p:txBody>
      </p:sp>
    </p:spTree>
  </p:cSld>
  <p:clrMapOvr>
    <a:masterClrMapping xmlns:a="http://schemas.openxmlformats.org/drawingml/2006/main"/>
  </p:clrMapOvr>
</p:sld>
</file>