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e074e558f4e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e4374b118c4871"/>
  </p:sldMasterIdLst>
  <p:sldIdLst>
    <p:sldId xmlns:r="http://schemas.openxmlformats.org/officeDocument/2006/relationships" id="256" r:id="R68ddd9d006eb4937"/>
    <p:sldId xmlns:r="http://schemas.openxmlformats.org/officeDocument/2006/relationships" id="257" r:id="Rf90d8bb6225e4116"/>
    <p:sldId xmlns:r="http://schemas.openxmlformats.org/officeDocument/2006/relationships" id="258" r:id="R6c5b7e4c82534fec"/>
    <p:sldId xmlns:r="http://schemas.openxmlformats.org/officeDocument/2006/relationships" id="259" r:id="R5f4f2d3be2454b51"/>
    <p:sldId xmlns:r="http://schemas.openxmlformats.org/officeDocument/2006/relationships" id="260" r:id="R32c8ae8be71e40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4374b118c4871" /><Relationship Type="http://schemas.openxmlformats.org/officeDocument/2006/relationships/slide" Target="/ppt/slides/slide1.xml" Id="R68ddd9d006eb4937" /><Relationship Type="http://schemas.openxmlformats.org/officeDocument/2006/relationships/slide" Target="/ppt/slides/slide2.xml" Id="Rf90d8bb6225e4116" /><Relationship Type="http://schemas.openxmlformats.org/officeDocument/2006/relationships/slide" Target="/ppt/slides/slide3.xml" Id="R6c5b7e4c82534fec" /><Relationship Type="http://schemas.openxmlformats.org/officeDocument/2006/relationships/slide" Target="/ppt/slides/slide4.xml" Id="R5f4f2d3be2454b51" /><Relationship Type="http://schemas.openxmlformats.org/officeDocument/2006/relationships/slide" Target="/ppt/slides/slide5.xml" Id="R32c8ae8be71e40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0b8a98cca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32b9e25b04752" /><Relationship Type="http://schemas.openxmlformats.org/officeDocument/2006/relationships/theme" Target="/ppt/slideMasters/theme/theme1.xml" Id="Rfe71462ad293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32b9e25b047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79e5a7c8a49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ebd406ea3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eb56bad3141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d54749f6940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b01b23c7449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GØRAN OG MORTENS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GØRAN OG MORTENS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GØRAN OG MORTENS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GØRAN OG MORTENS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GØRAN OG MORTENS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GØRAN OG MORTENS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984 386 818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GØRAN OG MORTENS BYGG AS</a:t>
            </a:r>
          </a:p>
        </p:txBody>
      </p:sp>
    </p:spTree>
  </p:cSld>
  <p:clrMapOvr>
    <a:masterClrMapping xmlns:a="http://schemas.openxmlformats.org/drawingml/2006/main"/>
  </p:clrMapOvr>
</p:sld>
</file>