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fdd41d463649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6156bdfad24c15"/>
  </p:sldMasterIdLst>
  <p:sldIdLst>
    <p:sldId xmlns:r="http://schemas.openxmlformats.org/officeDocument/2006/relationships" id="256" r:id="R95134a2528f74e69"/>
    <p:sldId xmlns:r="http://schemas.openxmlformats.org/officeDocument/2006/relationships" id="257" r:id="Rdf1ed8c7d6c64094"/>
    <p:sldId xmlns:r="http://schemas.openxmlformats.org/officeDocument/2006/relationships" id="258" r:id="R7c38059b4dac4906"/>
    <p:sldId xmlns:r="http://schemas.openxmlformats.org/officeDocument/2006/relationships" id="259" r:id="Ra63f4e99caa74e90"/>
    <p:sldId xmlns:r="http://schemas.openxmlformats.org/officeDocument/2006/relationships" id="260" r:id="R8e16fdb7595449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6156bdfad24c15" /><Relationship Type="http://schemas.openxmlformats.org/officeDocument/2006/relationships/slide" Target="/ppt/slides/slide1.xml" Id="R95134a2528f74e69" /><Relationship Type="http://schemas.openxmlformats.org/officeDocument/2006/relationships/slide" Target="/ppt/slides/slide2.xml" Id="Rdf1ed8c7d6c64094" /><Relationship Type="http://schemas.openxmlformats.org/officeDocument/2006/relationships/slide" Target="/ppt/slides/slide3.xml" Id="R7c38059b4dac4906" /><Relationship Type="http://schemas.openxmlformats.org/officeDocument/2006/relationships/slide" Target="/ppt/slides/slide4.xml" Id="Ra63f4e99caa74e90" /><Relationship Type="http://schemas.openxmlformats.org/officeDocument/2006/relationships/slide" Target="/ppt/slides/slide5.xml" Id="R8e16fdb7595449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eac274d86946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96662db904903" /><Relationship Type="http://schemas.openxmlformats.org/officeDocument/2006/relationships/theme" Target="/ppt/slideMasters/theme/theme1.xml" Id="Re9a355c175de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996662db9049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c764e05fe41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a82cdf8bd43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ad52590f84f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9c4753252d40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5f91cdfe1b47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RADIO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RADIO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RADIO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984 360 894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RADIO AS</a:t>
            </a:r>
          </a:p>
        </p:txBody>
      </p:sp>
    </p:spTree>
  </p:cSld>
  <p:clrMapOvr>
    <a:masterClrMapping xmlns:a="http://schemas.openxmlformats.org/drawingml/2006/main"/>
  </p:clrMapOvr>
</p:sld>
</file>