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204b5ebe22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a456ae9244285"/>
  </p:sldMasterIdLst>
  <p:sldIdLst>
    <p:sldId xmlns:r="http://schemas.openxmlformats.org/officeDocument/2006/relationships" id="256" r:id="R880f9c6b280c492c"/>
    <p:sldId xmlns:r="http://schemas.openxmlformats.org/officeDocument/2006/relationships" id="257" r:id="R00b2ec078f094088"/>
    <p:sldId xmlns:r="http://schemas.openxmlformats.org/officeDocument/2006/relationships" id="258" r:id="R878bb90342be44af"/>
    <p:sldId xmlns:r="http://schemas.openxmlformats.org/officeDocument/2006/relationships" id="259" r:id="R5c79e3b433794f6a"/>
    <p:sldId xmlns:r="http://schemas.openxmlformats.org/officeDocument/2006/relationships" id="260" r:id="R09a2deebb08449aa"/>
    <p:sldId xmlns:r="http://schemas.openxmlformats.org/officeDocument/2006/relationships" id="261" r:id="Re349f0c4da404720"/>
    <p:sldId xmlns:r="http://schemas.openxmlformats.org/officeDocument/2006/relationships" id="262" r:id="Rb529feba5bee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a456ae9244285" /><Relationship Type="http://schemas.openxmlformats.org/officeDocument/2006/relationships/slide" Target="/ppt/slides/slide1.xml" Id="R880f9c6b280c492c" /><Relationship Type="http://schemas.openxmlformats.org/officeDocument/2006/relationships/slide" Target="/ppt/slides/slide2.xml" Id="R00b2ec078f094088" /><Relationship Type="http://schemas.openxmlformats.org/officeDocument/2006/relationships/slide" Target="/ppt/slides/slide3.xml" Id="R878bb90342be44af" /><Relationship Type="http://schemas.openxmlformats.org/officeDocument/2006/relationships/slide" Target="/ppt/slides/slide4.xml" Id="R5c79e3b433794f6a" /><Relationship Type="http://schemas.openxmlformats.org/officeDocument/2006/relationships/slide" Target="/ppt/slides/slide5.xml" Id="R09a2deebb08449aa" /><Relationship Type="http://schemas.openxmlformats.org/officeDocument/2006/relationships/slide" Target="/ppt/slides/slide6.xml" Id="Re349f0c4da404720" /><Relationship Type="http://schemas.openxmlformats.org/officeDocument/2006/relationships/slide" Target="/ppt/slides/slide7.xml" Id="Rb529feba5bee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ca3d7d58a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83d97e7ba4dca" /><Relationship Type="http://schemas.openxmlformats.org/officeDocument/2006/relationships/theme" Target="/ppt/slideMasters/theme/theme1.xml" Id="R8b1fab189407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83d97e7ba4d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1a73e3cd1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1869a2163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0c3a7fff6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9fbe8d2e0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7c86267fd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dd36d3b40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aedacfe2442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LAGERVEIEN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20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12 737 650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7 080 729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45 918 497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56 533 877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AREAL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Forusveien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984 358 911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LAGERVEIEN 20 AS</a:t>
            </a:r>
          </a:p>
        </p:txBody>
      </p:sp>
    </p:spTree>
  </p:cSld>
  <p:clrMapOvr>
    <a:masterClrMapping xmlns:a="http://schemas.openxmlformats.org/drawingml/2006/main"/>
  </p:clrMapOvr>
</p:sld>
</file>