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039807d46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7f2b5e9c045b0"/>
  </p:sldMasterIdLst>
  <p:sldIdLst>
    <p:sldId xmlns:r="http://schemas.openxmlformats.org/officeDocument/2006/relationships" id="256" r:id="Rab8ab91b20c7486d"/>
    <p:sldId xmlns:r="http://schemas.openxmlformats.org/officeDocument/2006/relationships" id="257" r:id="Ra5b05c8bd45d4195"/>
    <p:sldId xmlns:r="http://schemas.openxmlformats.org/officeDocument/2006/relationships" id="258" r:id="Ra15c1451413e4102"/>
    <p:sldId xmlns:r="http://schemas.openxmlformats.org/officeDocument/2006/relationships" id="259" r:id="Rcc91b28e94574e3e"/>
    <p:sldId xmlns:r="http://schemas.openxmlformats.org/officeDocument/2006/relationships" id="260" r:id="R365c325016d0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7f2b5e9c045b0" /><Relationship Type="http://schemas.openxmlformats.org/officeDocument/2006/relationships/slide" Target="/ppt/slides/slide1.xml" Id="Rab8ab91b20c7486d" /><Relationship Type="http://schemas.openxmlformats.org/officeDocument/2006/relationships/slide" Target="/ppt/slides/slide2.xml" Id="Ra5b05c8bd45d4195" /><Relationship Type="http://schemas.openxmlformats.org/officeDocument/2006/relationships/slide" Target="/ppt/slides/slide3.xml" Id="Ra15c1451413e4102" /><Relationship Type="http://schemas.openxmlformats.org/officeDocument/2006/relationships/slide" Target="/ppt/slides/slide4.xml" Id="Rcc91b28e94574e3e" /><Relationship Type="http://schemas.openxmlformats.org/officeDocument/2006/relationships/slide" Target="/ppt/slides/slide5.xml" Id="R365c325016d0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5eea16717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aaeeabe264400" /><Relationship Type="http://schemas.openxmlformats.org/officeDocument/2006/relationships/theme" Target="/ppt/slideMasters/theme/theme1.xml" Id="R8847c31bbb79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aaeeabe26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dcc5974b9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c0a1326c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fd1d51f9441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6258bd8a04c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a405e8d6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DEKK &amp; BILPLEIE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DEKK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DEKK &amp; BILPLEIE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DEKK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DEKK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DEKK &amp; BILPLEIE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984 357 311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DEKK &amp; BILPLEIE AS</a:t>
            </a:r>
          </a:p>
        </p:txBody>
      </p:sp>
    </p:spTree>
  </p:cSld>
  <p:clrMapOvr>
    <a:masterClrMapping xmlns:a="http://schemas.openxmlformats.org/drawingml/2006/main"/>
  </p:clrMapOvr>
</p:sld>
</file>