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f758d812c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3bf09c75747d2"/>
  </p:sldMasterIdLst>
  <p:sldIdLst>
    <p:sldId xmlns:r="http://schemas.openxmlformats.org/officeDocument/2006/relationships" id="256" r:id="Rb41f08b743614b66"/>
    <p:sldId xmlns:r="http://schemas.openxmlformats.org/officeDocument/2006/relationships" id="257" r:id="R85ec18b7e4f744de"/>
    <p:sldId xmlns:r="http://schemas.openxmlformats.org/officeDocument/2006/relationships" id="258" r:id="R12f797d21c424a8c"/>
    <p:sldId xmlns:r="http://schemas.openxmlformats.org/officeDocument/2006/relationships" id="259" r:id="R75c806ada88d4dbf"/>
    <p:sldId xmlns:r="http://schemas.openxmlformats.org/officeDocument/2006/relationships" id="260" r:id="R8d67189b18114d2d"/>
    <p:sldId xmlns:r="http://schemas.openxmlformats.org/officeDocument/2006/relationships" id="261" r:id="Ra967a683bd874fac"/>
    <p:sldId xmlns:r="http://schemas.openxmlformats.org/officeDocument/2006/relationships" id="262" r:id="R1120289fef1c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3bf09c75747d2" /><Relationship Type="http://schemas.openxmlformats.org/officeDocument/2006/relationships/slide" Target="/ppt/slides/slide1.xml" Id="Rb41f08b743614b66" /><Relationship Type="http://schemas.openxmlformats.org/officeDocument/2006/relationships/slide" Target="/ppt/slides/slide2.xml" Id="R85ec18b7e4f744de" /><Relationship Type="http://schemas.openxmlformats.org/officeDocument/2006/relationships/slide" Target="/ppt/slides/slide3.xml" Id="R12f797d21c424a8c" /><Relationship Type="http://schemas.openxmlformats.org/officeDocument/2006/relationships/slide" Target="/ppt/slides/slide4.xml" Id="R75c806ada88d4dbf" /><Relationship Type="http://schemas.openxmlformats.org/officeDocument/2006/relationships/slide" Target="/ppt/slides/slide5.xml" Id="R8d67189b18114d2d" /><Relationship Type="http://schemas.openxmlformats.org/officeDocument/2006/relationships/slide" Target="/ppt/slides/slide6.xml" Id="Ra967a683bd874fac" /><Relationship Type="http://schemas.openxmlformats.org/officeDocument/2006/relationships/slide" Target="/ppt/slides/slide7.xml" Id="R1120289fef1c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315bb9e61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48d76ae44eec" /><Relationship Type="http://schemas.openxmlformats.org/officeDocument/2006/relationships/theme" Target="/ppt/slideMasters/theme/theme1.xml" Id="R799f6f258b23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e48d76ae4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c10e4bd0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9c113035d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93067eac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0e869dac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879e01794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c6d95c4f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76965e45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GANTECH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32 043 111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32 188 898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ALF G SKJERDAL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O SKJERDAL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TOM HENRIK 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GUNNAR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TRINE H SKJERDAL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Ørnefjellet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GANTECH AS</a:t>
            </a:r>
          </a:p>
        </p:txBody>
      </p:sp>
    </p:spTree>
  </p:cSld>
  <p:clrMapOvr>
    <a:masterClrMapping xmlns:a="http://schemas.openxmlformats.org/drawingml/2006/main"/>
  </p:clrMapOvr>
</p:sld>
</file>