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4d0ad4d84446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8653b1f13f487c"/>
  </p:sldMasterIdLst>
  <p:sldIdLst>
    <p:sldId xmlns:r="http://schemas.openxmlformats.org/officeDocument/2006/relationships" id="256" r:id="Ree62cff1984f4e39"/>
    <p:sldId xmlns:r="http://schemas.openxmlformats.org/officeDocument/2006/relationships" id="257" r:id="R06a9b9fcd5834642"/>
    <p:sldId xmlns:r="http://schemas.openxmlformats.org/officeDocument/2006/relationships" id="258" r:id="Rf6b2b54518c24f51"/>
    <p:sldId xmlns:r="http://schemas.openxmlformats.org/officeDocument/2006/relationships" id="259" r:id="Rbbf7513fbdcf48a7"/>
    <p:sldId xmlns:r="http://schemas.openxmlformats.org/officeDocument/2006/relationships" id="260" r:id="R85e901039fdb4cee"/>
    <p:sldId xmlns:r="http://schemas.openxmlformats.org/officeDocument/2006/relationships" id="261" r:id="R2c649ba9c05c4861"/>
    <p:sldId xmlns:r="http://schemas.openxmlformats.org/officeDocument/2006/relationships" id="262" r:id="Rae10be02533c4a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8653b1f13f487c" /><Relationship Type="http://schemas.openxmlformats.org/officeDocument/2006/relationships/slide" Target="/ppt/slides/slide1.xml" Id="Ree62cff1984f4e39" /><Relationship Type="http://schemas.openxmlformats.org/officeDocument/2006/relationships/slide" Target="/ppt/slides/slide2.xml" Id="R06a9b9fcd5834642" /><Relationship Type="http://schemas.openxmlformats.org/officeDocument/2006/relationships/slide" Target="/ppt/slides/slide3.xml" Id="Rf6b2b54518c24f51" /><Relationship Type="http://schemas.openxmlformats.org/officeDocument/2006/relationships/slide" Target="/ppt/slides/slide4.xml" Id="Rbbf7513fbdcf48a7" /><Relationship Type="http://schemas.openxmlformats.org/officeDocument/2006/relationships/slide" Target="/ppt/slides/slide5.xml" Id="R85e901039fdb4cee" /><Relationship Type="http://schemas.openxmlformats.org/officeDocument/2006/relationships/slide" Target="/ppt/slides/slide6.xml" Id="R2c649ba9c05c4861" /><Relationship Type="http://schemas.openxmlformats.org/officeDocument/2006/relationships/slide" Target="/ppt/slides/slide7.xml" Id="Rae10be02533c4a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e4aa913e6e41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84b25b1f342b3" /><Relationship Type="http://schemas.openxmlformats.org/officeDocument/2006/relationships/theme" Target="/ppt/slideMasters/theme/theme1.xml" Id="Rf618abc94d5c4e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184b25b1f342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a6a1eb59043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ab0134f7444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312a8ab414d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4b496bd314a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10b095f7848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8f33fc26948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4865a1c434a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BODØ MARKISE OG PERSIENNEFABRIKK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BODØ MARKISE OG PERSIENNEFABRIKK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18 008 326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−1 252 754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−1 289 126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837 303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2 706 030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BJARNESEN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TOR JOHAN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HENRIKSEN AS  –  22,7 %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TONJE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HENRIKSENGÅRDEN AS  –  9,1 %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Dreyfushammarn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41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www.bmp.as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984 336 039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