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6ff9e106a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629a4ae884982"/>
  </p:sldMasterIdLst>
  <p:sldIdLst>
    <p:sldId xmlns:r="http://schemas.openxmlformats.org/officeDocument/2006/relationships" id="256" r:id="R57790a3efd484f08"/>
    <p:sldId xmlns:r="http://schemas.openxmlformats.org/officeDocument/2006/relationships" id="257" r:id="Ra55c3978faa14ead"/>
    <p:sldId xmlns:r="http://schemas.openxmlformats.org/officeDocument/2006/relationships" id="258" r:id="Rb201718fd4c0405c"/>
    <p:sldId xmlns:r="http://schemas.openxmlformats.org/officeDocument/2006/relationships" id="259" r:id="Rc28bebfbf210407f"/>
    <p:sldId xmlns:r="http://schemas.openxmlformats.org/officeDocument/2006/relationships" id="260" r:id="Rbebdd10a5311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629a4ae884982" /><Relationship Type="http://schemas.openxmlformats.org/officeDocument/2006/relationships/slide" Target="/ppt/slides/slide1.xml" Id="R57790a3efd484f08" /><Relationship Type="http://schemas.openxmlformats.org/officeDocument/2006/relationships/slide" Target="/ppt/slides/slide2.xml" Id="Ra55c3978faa14ead" /><Relationship Type="http://schemas.openxmlformats.org/officeDocument/2006/relationships/slide" Target="/ppt/slides/slide3.xml" Id="Rb201718fd4c0405c" /><Relationship Type="http://schemas.openxmlformats.org/officeDocument/2006/relationships/slide" Target="/ppt/slides/slide4.xml" Id="Rc28bebfbf210407f" /><Relationship Type="http://schemas.openxmlformats.org/officeDocument/2006/relationships/slide" Target="/ppt/slides/slide5.xml" Id="Rbebdd10a5311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a1e9f764e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c6b6c055a43b8" /><Relationship Type="http://schemas.openxmlformats.org/officeDocument/2006/relationships/theme" Target="/ppt/slideMasters/theme/theme1.xml" Id="R2cd70c996b0b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c6b6c055a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55ff348c9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8206fec11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320305fdc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874448873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cc3c8233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 THORVALDSEN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 THORVALDSEN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 THORVALDSEN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 THORVALDSEN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 THORVALDSEN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 THORVALDSEN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984 301 340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 THORVALDSEN CONSULTING AS</a:t>
            </a:r>
          </a:p>
        </p:txBody>
      </p:sp>
    </p:spTree>
  </p:cSld>
  <p:clrMapOvr>
    <a:masterClrMapping xmlns:a="http://schemas.openxmlformats.org/drawingml/2006/main"/>
  </p:clrMapOvr>
</p:sld>
</file>