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f34edf1ce940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0814aed7014b24"/>
  </p:sldMasterIdLst>
  <p:sldIdLst>
    <p:sldId xmlns:r="http://schemas.openxmlformats.org/officeDocument/2006/relationships" id="256" r:id="R2b0c10f8c1d146a5"/>
    <p:sldId xmlns:r="http://schemas.openxmlformats.org/officeDocument/2006/relationships" id="257" r:id="R664b15ef2ec04667"/>
    <p:sldId xmlns:r="http://schemas.openxmlformats.org/officeDocument/2006/relationships" id="258" r:id="Rd628a831e1c248ab"/>
    <p:sldId xmlns:r="http://schemas.openxmlformats.org/officeDocument/2006/relationships" id="259" r:id="R834f34d14276447c"/>
    <p:sldId xmlns:r="http://schemas.openxmlformats.org/officeDocument/2006/relationships" id="260" r:id="Rbf906a5c51b240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0814aed7014b24" /><Relationship Type="http://schemas.openxmlformats.org/officeDocument/2006/relationships/slide" Target="/ppt/slides/slide1.xml" Id="R2b0c10f8c1d146a5" /><Relationship Type="http://schemas.openxmlformats.org/officeDocument/2006/relationships/slide" Target="/ppt/slides/slide2.xml" Id="R664b15ef2ec04667" /><Relationship Type="http://schemas.openxmlformats.org/officeDocument/2006/relationships/slide" Target="/ppt/slides/slide3.xml" Id="Rd628a831e1c248ab" /><Relationship Type="http://schemas.openxmlformats.org/officeDocument/2006/relationships/slide" Target="/ppt/slides/slide4.xml" Id="R834f34d14276447c" /><Relationship Type="http://schemas.openxmlformats.org/officeDocument/2006/relationships/slide" Target="/ppt/slides/slide5.xml" Id="Rbf906a5c51b240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d70f5fc1145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d1e40cc5a48ee" /><Relationship Type="http://schemas.openxmlformats.org/officeDocument/2006/relationships/theme" Target="/ppt/slideMasters/theme/theme1.xml" Id="R77bdbdcb3e294f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dd1e40cc5a48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02a8af18948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4c880177a40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94b6b56d841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5a1f8c3944f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545cd59d249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VALEVÅG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VALEVÅG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VALEVÅG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VALEVÅG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VALEVÅG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VALEVÅG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984 289 995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VALEVÅG MAT AS</a:t>
            </a:r>
          </a:p>
        </p:txBody>
      </p:sp>
    </p:spTree>
  </p:cSld>
  <p:clrMapOvr>
    <a:masterClrMapping xmlns:a="http://schemas.openxmlformats.org/drawingml/2006/main"/>
  </p:clrMapOvr>
</p:sld>
</file>