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3085567f1542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2df8e990cb41bf"/>
  </p:sldMasterIdLst>
  <p:sldIdLst>
    <p:sldId xmlns:r="http://schemas.openxmlformats.org/officeDocument/2006/relationships" id="256" r:id="R587f6318a4e2430a"/>
    <p:sldId xmlns:r="http://schemas.openxmlformats.org/officeDocument/2006/relationships" id="257" r:id="Rb166d3f85923406c"/>
    <p:sldId xmlns:r="http://schemas.openxmlformats.org/officeDocument/2006/relationships" id="258" r:id="Rdcf2b78f94814552"/>
    <p:sldId xmlns:r="http://schemas.openxmlformats.org/officeDocument/2006/relationships" id="259" r:id="Ra828c1289a7b4b29"/>
    <p:sldId xmlns:r="http://schemas.openxmlformats.org/officeDocument/2006/relationships" id="260" r:id="Rd64e174a298d42d2"/>
    <p:sldId xmlns:r="http://schemas.openxmlformats.org/officeDocument/2006/relationships" id="261" r:id="Rf2e6f6e055474f02"/>
    <p:sldId xmlns:r="http://schemas.openxmlformats.org/officeDocument/2006/relationships" id="262" r:id="R72d60d1cad6645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2df8e990cb41bf" /><Relationship Type="http://schemas.openxmlformats.org/officeDocument/2006/relationships/slide" Target="/ppt/slides/slide1.xml" Id="R587f6318a4e2430a" /><Relationship Type="http://schemas.openxmlformats.org/officeDocument/2006/relationships/slide" Target="/ppt/slides/slide2.xml" Id="Rb166d3f85923406c" /><Relationship Type="http://schemas.openxmlformats.org/officeDocument/2006/relationships/slide" Target="/ppt/slides/slide3.xml" Id="Rdcf2b78f94814552" /><Relationship Type="http://schemas.openxmlformats.org/officeDocument/2006/relationships/slide" Target="/ppt/slides/slide4.xml" Id="Ra828c1289a7b4b29" /><Relationship Type="http://schemas.openxmlformats.org/officeDocument/2006/relationships/slide" Target="/ppt/slides/slide5.xml" Id="Rd64e174a298d42d2" /><Relationship Type="http://schemas.openxmlformats.org/officeDocument/2006/relationships/slide" Target="/ppt/slides/slide6.xml" Id="Rf2e6f6e055474f02" /><Relationship Type="http://schemas.openxmlformats.org/officeDocument/2006/relationships/slide" Target="/ppt/slides/slide7.xml" Id="R72d60d1cad6645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a1355b1e44a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7033a7fd840fa" /><Relationship Type="http://schemas.openxmlformats.org/officeDocument/2006/relationships/theme" Target="/ppt/slideMasters/theme/theme1.xml" Id="Rdd5e164aa4194e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37033a7fd840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1a11e298449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3729f64014c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da3326b81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d38513dab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fe81fd1d648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f9680f4414d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409a9c70a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OPTIMAL SIKKERHET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OPTIMAL SIKKERHET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−3 129 377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HESKJA KJELLAUG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984 280 262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SIKKERHET AS</a:t>
            </a:r>
          </a:p>
        </p:txBody>
      </p:sp>
    </p:spTree>
  </p:cSld>
  <p:clrMapOvr>
    <a:masterClrMapping xmlns:a="http://schemas.openxmlformats.org/drawingml/2006/main"/>
  </p:clrMapOvr>
</p:sld>
</file>