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41333ac00841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9529e391c447c3"/>
  </p:sldMasterIdLst>
  <p:sldIdLst>
    <p:sldId xmlns:r="http://schemas.openxmlformats.org/officeDocument/2006/relationships" id="256" r:id="R97a52f21c9fd4682"/>
    <p:sldId xmlns:r="http://schemas.openxmlformats.org/officeDocument/2006/relationships" id="257" r:id="R65e60711879c4018"/>
    <p:sldId xmlns:r="http://schemas.openxmlformats.org/officeDocument/2006/relationships" id="258" r:id="Rb81a3b0710354919"/>
    <p:sldId xmlns:r="http://schemas.openxmlformats.org/officeDocument/2006/relationships" id="259" r:id="R904ae79bbfd545e2"/>
    <p:sldId xmlns:r="http://schemas.openxmlformats.org/officeDocument/2006/relationships" id="260" r:id="Red095a65abc84a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529e391c447c3" /><Relationship Type="http://schemas.openxmlformats.org/officeDocument/2006/relationships/slide" Target="/ppt/slides/slide1.xml" Id="R97a52f21c9fd4682" /><Relationship Type="http://schemas.openxmlformats.org/officeDocument/2006/relationships/slide" Target="/ppt/slides/slide2.xml" Id="R65e60711879c4018" /><Relationship Type="http://schemas.openxmlformats.org/officeDocument/2006/relationships/slide" Target="/ppt/slides/slide3.xml" Id="Rb81a3b0710354919" /><Relationship Type="http://schemas.openxmlformats.org/officeDocument/2006/relationships/slide" Target="/ppt/slides/slide4.xml" Id="R904ae79bbfd545e2" /><Relationship Type="http://schemas.openxmlformats.org/officeDocument/2006/relationships/slide" Target="/ppt/slides/slide5.xml" Id="Red095a65abc84a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b7d78e2d24d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ec8ec4b424994" /><Relationship Type="http://schemas.openxmlformats.org/officeDocument/2006/relationships/theme" Target="/ppt/slideMasters/theme/theme1.xml" Id="R6e5fb6ac69c844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eec8ec4b4249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175edcc64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60eef1d2245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bddbc2ef246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ac07e8bb445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4407f240847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VINDEREN REAL ESTATE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VINDEREN REAL ESTATE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VINDEREN REAL ESTATE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VINDEREN REAL ESTATE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VINDEREN REAL ESTATE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VINDEREN REAL ESTATE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984 243 049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VINDEREN REAL ESTATE AS</a:t>
            </a:r>
          </a:p>
        </p:txBody>
      </p:sp>
    </p:spTree>
  </p:cSld>
  <p:clrMapOvr>
    <a:masterClrMapping xmlns:a="http://schemas.openxmlformats.org/drawingml/2006/main"/>
  </p:clrMapOvr>
</p:sld>
</file>