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ebed0e92bf41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b9e810386c4b44"/>
  </p:sldMasterIdLst>
  <p:sldIdLst>
    <p:sldId xmlns:r="http://schemas.openxmlformats.org/officeDocument/2006/relationships" id="256" r:id="Rfb267a99c6ef4480"/>
    <p:sldId xmlns:r="http://schemas.openxmlformats.org/officeDocument/2006/relationships" id="257" r:id="Rc4578a618b62458e"/>
    <p:sldId xmlns:r="http://schemas.openxmlformats.org/officeDocument/2006/relationships" id="258" r:id="R8c91c0f9bebb4385"/>
    <p:sldId xmlns:r="http://schemas.openxmlformats.org/officeDocument/2006/relationships" id="259" r:id="R416b1275d5e9426f"/>
    <p:sldId xmlns:r="http://schemas.openxmlformats.org/officeDocument/2006/relationships" id="260" r:id="R231f31ae4e364390"/>
    <p:sldId xmlns:r="http://schemas.openxmlformats.org/officeDocument/2006/relationships" id="261" r:id="R305492af7e034e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b9e810386c4b44" /><Relationship Type="http://schemas.openxmlformats.org/officeDocument/2006/relationships/slide" Target="/ppt/slides/slide1.xml" Id="Rfb267a99c6ef4480" /><Relationship Type="http://schemas.openxmlformats.org/officeDocument/2006/relationships/slide" Target="/ppt/slides/slide2.xml" Id="Rc4578a618b62458e" /><Relationship Type="http://schemas.openxmlformats.org/officeDocument/2006/relationships/slide" Target="/ppt/slides/slide3.xml" Id="R8c91c0f9bebb4385" /><Relationship Type="http://schemas.openxmlformats.org/officeDocument/2006/relationships/slide" Target="/ppt/slides/slide4.xml" Id="R416b1275d5e9426f" /><Relationship Type="http://schemas.openxmlformats.org/officeDocument/2006/relationships/slide" Target="/ppt/slides/slide5.xml" Id="R231f31ae4e364390" /><Relationship Type="http://schemas.openxmlformats.org/officeDocument/2006/relationships/slide" Target="/ppt/slides/slide6.xml" Id="R305492af7e034e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28e570dcbc4c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e368ef9574aa8" /><Relationship Type="http://schemas.openxmlformats.org/officeDocument/2006/relationships/theme" Target="/ppt/slideMasters/theme/theme1.xml" Id="R439198e4bebf46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ee368ef9574a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bf4f0df7f4a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0ee36089447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b1f9f812f44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3129dcd2c40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de02e439445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b7662848d44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KOBBVÅGEN KNUSEVERK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KOBBVÅGEN KNUSEVERK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KOBBVÅGEN KNUSEVERK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KOBBVÅGEN KNUSEVERK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KOBBVÅGEN KNUSEVERK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KOBBVÅGEN KNUSEVERK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34 629 385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3 900 057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3 094 261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11 690 780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29 436 361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KOBBVÅGEN KNUSEVERK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984 234 082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KOBBVÅGEN KNUSEVERK AS</a:t>
            </a:r>
          </a:p>
        </p:txBody>
      </p:sp>
    </p:spTree>
  </p:cSld>
  <p:clrMapOvr>
    <a:masterClrMapping xmlns:a="http://schemas.openxmlformats.org/drawingml/2006/main"/>
  </p:clrMapOvr>
</p:sld>
</file>