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97e3201f9b4f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8f1f650673429e"/>
  </p:sldMasterIdLst>
  <p:sldIdLst>
    <p:sldId xmlns:r="http://schemas.openxmlformats.org/officeDocument/2006/relationships" id="256" r:id="R4e9f529a5efa4eaf"/>
    <p:sldId xmlns:r="http://schemas.openxmlformats.org/officeDocument/2006/relationships" id="257" r:id="Rc8166d29eca2439a"/>
    <p:sldId xmlns:r="http://schemas.openxmlformats.org/officeDocument/2006/relationships" id="258" r:id="R3a558af678874a8d"/>
    <p:sldId xmlns:r="http://schemas.openxmlformats.org/officeDocument/2006/relationships" id="259" r:id="R5b54c28d39484f8c"/>
    <p:sldId xmlns:r="http://schemas.openxmlformats.org/officeDocument/2006/relationships" id="260" r:id="R13f92d2d4edd4ba0"/>
    <p:sldId xmlns:r="http://schemas.openxmlformats.org/officeDocument/2006/relationships" id="261" r:id="Ra589550925254c84"/>
    <p:sldId xmlns:r="http://schemas.openxmlformats.org/officeDocument/2006/relationships" id="262" r:id="R57d6776a444346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f1f650673429e" /><Relationship Type="http://schemas.openxmlformats.org/officeDocument/2006/relationships/slide" Target="/ppt/slides/slide1.xml" Id="R4e9f529a5efa4eaf" /><Relationship Type="http://schemas.openxmlformats.org/officeDocument/2006/relationships/slide" Target="/ppt/slides/slide2.xml" Id="Rc8166d29eca2439a" /><Relationship Type="http://schemas.openxmlformats.org/officeDocument/2006/relationships/slide" Target="/ppt/slides/slide3.xml" Id="R3a558af678874a8d" /><Relationship Type="http://schemas.openxmlformats.org/officeDocument/2006/relationships/slide" Target="/ppt/slides/slide4.xml" Id="R5b54c28d39484f8c" /><Relationship Type="http://schemas.openxmlformats.org/officeDocument/2006/relationships/slide" Target="/ppt/slides/slide5.xml" Id="R13f92d2d4edd4ba0" /><Relationship Type="http://schemas.openxmlformats.org/officeDocument/2006/relationships/slide" Target="/ppt/slides/slide6.xml" Id="Ra589550925254c84" /><Relationship Type="http://schemas.openxmlformats.org/officeDocument/2006/relationships/slide" Target="/ppt/slides/slide7.xml" Id="R57d6776a444346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c66594d3445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89bf33df84bba" /><Relationship Type="http://schemas.openxmlformats.org/officeDocument/2006/relationships/theme" Target="/ppt/slideMasters/theme/theme1.xml" Id="Raa60a7c1a731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89bf33df8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8a40310ea4a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acc52e222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7e0d559af44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abd830c65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0f82b3b1f41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29a41b8144f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8ea6c57564d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ANANDA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ANANDA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−602 058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 ERIK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KOLRUD BIRGITTE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FUGELLI ANDERS KOHLER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Ekraveien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79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er@forsberglaw.no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984 231 202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ANANDA AS</a:t>
            </a:r>
          </a:p>
        </p:txBody>
      </p:sp>
    </p:spTree>
  </p:cSld>
  <p:clrMapOvr>
    <a:masterClrMapping xmlns:a="http://schemas.openxmlformats.org/drawingml/2006/main"/>
  </p:clrMapOvr>
</p:sld>
</file>