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0b662da068b4e3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2eec3871f6247d6"/>
  </p:sldMasterIdLst>
  <p:sldIdLst>
    <p:sldId xmlns:r="http://schemas.openxmlformats.org/officeDocument/2006/relationships" id="256" r:id="Rcbaa3e3346d44df0"/>
    <p:sldId xmlns:r="http://schemas.openxmlformats.org/officeDocument/2006/relationships" id="257" r:id="R1b1fd601106c4cec"/>
    <p:sldId xmlns:r="http://schemas.openxmlformats.org/officeDocument/2006/relationships" id="258" r:id="R7e1a5257be6c402d"/>
    <p:sldId xmlns:r="http://schemas.openxmlformats.org/officeDocument/2006/relationships" id="259" r:id="R56101fc6280c4b37"/>
    <p:sldId xmlns:r="http://schemas.openxmlformats.org/officeDocument/2006/relationships" id="260" r:id="R23fb5a94f68c4f3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2eec3871f6247d6" /><Relationship Type="http://schemas.openxmlformats.org/officeDocument/2006/relationships/slide" Target="/ppt/slides/slide1.xml" Id="Rcbaa3e3346d44df0" /><Relationship Type="http://schemas.openxmlformats.org/officeDocument/2006/relationships/slide" Target="/ppt/slides/slide2.xml" Id="R1b1fd601106c4cec" /><Relationship Type="http://schemas.openxmlformats.org/officeDocument/2006/relationships/slide" Target="/ppt/slides/slide3.xml" Id="R7e1a5257be6c402d" /><Relationship Type="http://schemas.openxmlformats.org/officeDocument/2006/relationships/slide" Target="/ppt/slides/slide4.xml" Id="R56101fc6280c4b37" /><Relationship Type="http://schemas.openxmlformats.org/officeDocument/2006/relationships/slide" Target="/ppt/slides/slide5.xml" Id="R23fb5a94f68c4f3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69bb50b45e34da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c58536ab604db4" /><Relationship Type="http://schemas.openxmlformats.org/officeDocument/2006/relationships/theme" Target="/ppt/slideMasters/theme/theme1.xml" Id="R064643f815954a2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3c58536ab604db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f73b35c279432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b845617dce480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e86df5600a440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adebc3a8b5467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7f7d0e09de432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MOTORISERT CURER BUDSERVICE TRANSPORT BERGEN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MOTORISERT CURER BUDSERVICE TRANSPORT BERGEN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MOTORISERT CURER BUDSERVICE TRANSPORT BERGEN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MOTORISERT CURER BUDSERVICE TRANSPORT BERGEN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MOTORISERT CURER BUDSERVICE TRANSPORT BERGEN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MOTORISERT CURER BUDSERVICE TRANSPORT BERGEN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984 215 096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MOTORISERT CURER BUDSERVICE TRANSPORT BERGEN AS</a:t>
            </a:r>
          </a:p>
        </p:txBody>
      </p:sp>
    </p:spTree>
  </p:cSld>
  <p:clrMapOvr>
    <a:masterClrMapping xmlns:a="http://schemas.openxmlformats.org/drawingml/2006/main"/>
  </p:clrMapOvr>
</p:sld>
</file>