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abc630f17b41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c1e67f82d049c6"/>
  </p:sldMasterIdLst>
  <p:sldIdLst>
    <p:sldId xmlns:r="http://schemas.openxmlformats.org/officeDocument/2006/relationships" id="256" r:id="Rdbb4991011e44cc8"/>
    <p:sldId xmlns:r="http://schemas.openxmlformats.org/officeDocument/2006/relationships" id="257" r:id="Rf7e755c7cb314e9f"/>
    <p:sldId xmlns:r="http://schemas.openxmlformats.org/officeDocument/2006/relationships" id="258" r:id="Re73edef8d5d54ff5"/>
    <p:sldId xmlns:r="http://schemas.openxmlformats.org/officeDocument/2006/relationships" id="259" r:id="R3778558b93d34354"/>
    <p:sldId xmlns:r="http://schemas.openxmlformats.org/officeDocument/2006/relationships" id="260" r:id="R84456a7e20184bb1"/>
    <p:sldId xmlns:r="http://schemas.openxmlformats.org/officeDocument/2006/relationships" id="261" r:id="Ra3093331e7c8420e"/>
    <p:sldId xmlns:r="http://schemas.openxmlformats.org/officeDocument/2006/relationships" id="262" r:id="R6243472f0dda43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1e67f82d049c6" /><Relationship Type="http://schemas.openxmlformats.org/officeDocument/2006/relationships/slide" Target="/ppt/slides/slide1.xml" Id="Rdbb4991011e44cc8" /><Relationship Type="http://schemas.openxmlformats.org/officeDocument/2006/relationships/slide" Target="/ppt/slides/slide2.xml" Id="Rf7e755c7cb314e9f" /><Relationship Type="http://schemas.openxmlformats.org/officeDocument/2006/relationships/slide" Target="/ppt/slides/slide3.xml" Id="Re73edef8d5d54ff5" /><Relationship Type="http://schemas.openxmlformats.org/officeDocument/2006/relationships/slide" Target="/ppt/slides/slide4.xml" Id="R3778558b93d34354" /><Relationship Type="http://schemas.openxmlformats.org/officeDocument/2006/relationships/slide" Target="/ppt/slides/slide5.xml" Id="R84456a7e20184bb1" /><Relationship Type="http://schemas.openxmlformats.org/officeDocument/2006/relationships/slide" Target="/ppt/slides/slide6.xml" Id="Ra3093331e7c8420e" /><Relationship Type="http://schemas.openxmlformats.org/officeDocument/2006/relationships/slide" Target="/ppt/slides/slide7.xml" Id="R6243472f0dda43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677b07a12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a155cf67f4e2f" /><Relationship Type="http://schemas.openxmlformats.org/officeDocument/2006/relationships/theme" Target="/ppt/slideMasters/theme/theme1.xml" Id="Rc83c338e309247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4a155cf67f4e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2c6b25b74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91c8cfd244d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cd63ce1cc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0be6445ee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dce568bd94c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42da69ae448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f1b2f1a4041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FASADEPRODUKTER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FASADEPRODUKTER EIENDOM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8 526 396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6 585 968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33 384 874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66 086 917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 HOLDING 2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 –  19,0 %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20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984 200 218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