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70c9d4a40646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052c823fc94ede"/>
  </p:sldMasterIdLst>
  <p:sldIdLst>
    <p:sldId xmlns:r="http://schemas.openxmlformats.org/officeDocument/2006/relationships" id="256" r:id="R43554c72796f4e01"/>
    <p:sldId xmlns:r="http://schemas.openxmlformats.org/officeDocument/2006/relationships" id="257" r:id="R71b561264d5d449c"/>
    <p:sldId xmlns:r="http://schemas.openxmlformats.org/officeDocument/2006/relationships" id="258" r:id="R5171a33fb5914035"/>
    <p:sldId xmlns:r="http://schemas.openxmlformats.org/officeDocument/2006/relationships" id="259" r:id="Ra237d8fca7d94a4e"/>
    <p:sldId xmlns:r="http://schemas.openxmlformats.org/officeDocument/2006/relationships" id="260" r:id="R7f6dc5c03b414de8"/>
    <p:sldId xmlns:r="http://schemas.openxmlformats.org/officeDocument/2006/relationships" id="261" r:id="Rcd148eee38f842bb"/>
    <p:sldId xmlns:r="http://schemas.openxmlformats.org/officeDocument/2006/relationships" id="262" r:id="Rfb00e81e06944e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052c823fc94ede" /><Relationship Type="http://schemas.openxmlformats.org/officeDocument/2006/relationships/slide" Target="/ppt/slides/slide1.xml" Id="R43554c72796f4e01" /><Relationship Type="http://schemas.openxmlformats.org/officeDocument/2006/relationships/slide" Target="/ppt/slides/slide2.xml" Id="R71b561264d5d449c" /><Relationship Type="http://schemas.openxmlformats.org/officeDocument/2006/relationships/slide" Target="/ppt/slides/slide3.xml" Id="R5171a33fb5914035" /><Relationship Type="http://schemas.openxmlformats.org/officeDocument/2006/relationships/slide" Target="/ppt/slides/slide4.xml" Id="Ra237d8fca7d94a4e" /><Relationship Type="http://schemas.openxmlformats.org/officeDocument/2006/relationships/slide" Target="/ppt/slides/slide5.xml" Id="R7f6dc5c03b414de8" /><Relationship Type="http://schemas.openxmlformats.org/officeDocument/2006/relationships/slide" Target="/ppt/slides/slide6.xml" Id="Rcd148eee38f842bb" /><Relationship Type="http://schemas.openxmlformats.org/officeDocument/2006/relationships/slide" Target="/ppt/slides/slide7.xml" Id="Rfb00e81e06944e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f3e7979cdc41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07cec66fb45df" /><Relationship Type="http://schemas.openxmlformats.org/officeDocument/2006/relationships/theme" Target="/ppt/slideMasters/theme/theme1.xml" Id="R2a5085d255604f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207cec66fb45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bd2dd42bf247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c62c52bf4443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31542ae35745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49de50710c49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9f12306ea44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40b8fa3b094e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0a43d986e41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NORGANIC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NORGANIC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NORGANIC AS ble etablert [år] og holder til i Klepp Stasjon.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NORGANIC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NORGANIC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NORGANIC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126 850 468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4 429 287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2 517 244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6 452 574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49 698 204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NORGANIC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BREILAND TORE  –  77,5 %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GODT BRØD NORGE AS  –  21,1 %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ØKLAND HANS-FREDRIK  –  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 TROND IVAR  –  0,4 %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NORGANIC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Plogfabrikkvegen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4353 Klepp Stasjon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56 10 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984 155 913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NORGANIC AS</a:t>
            </a:r>
          </a:p>
        </p:txBody>
      </p:sp>
    </p:spTree>
  </p:cSld>
  <p:clrMapOvr>
    <a:masterClrMapping xmlns:a="http://schemas.openxmlformats.org/drawingml/2006/main"/>
  </p:clrMapOvr>
</p:sld>
</file>