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a186a28f3346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cbca23dc164848"/>
  </p:sldMasterIdLst>
  <p:sldIdLst>
    <p:sldId xmlns:r="http://schemas.openxmlformats.org/officeDocument/2006/relationships" id="256" r:id="R5a4a8048ca12418e"/>
    <p:sldId xmlns:r="http://schemas.openxmlformats.org/officeDocument/2006/relationships" id="257" r:id="R1bc0724f48634414"/>
    <p:sldId xmlns:r="http://schemas.openxmlformats.org/officeDocument/2006/relationships" id="258" r:id="Ra4511377dee24e2b"/>
    <p:sldId xmlns:r="http://schemas.openxmlformats.org/officeDocument/2006/relationships" id="259" r:id="R54e7f9f9ed294432"/>
    <p:sldId xmlns:r="http://schemas.openxmlformats.org/officeDocument/2006/relationships" id="260" r:id="Raf4dc116433342e0"/>
    <p:sldId xmlns:r="http://schemas.openxmlformats.org/officeDocument/2006/relationships" id="261" r:id="Rc6587c2e2e6345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cbca23dc164848" /><Relationship Type="http://schemas.openxmlformats.org/officeDocument/2006/relationships/slide" Target="/ppt/slides/slide1.xml" Id="R5a4a8048ca12418e" /><Relationship Type="http://schemas.openxmlformats.org/officeDocument/2006/relationships/slide" Target="/ppt/slides/slide2.xml" Id="R1bc0724f48634414" /><Relationship Type="http://schemas.openxmlformats.org/officeDocument/2006/relationships/slide" Target="/ppt/slides/slide3.xml" Id="Ra4511377dee24e2b" /><Relationship Type="http://schemas.openxmlformats.org/officeDocument/2006/relationships/slide" Target="/ppt/slides/slide4.xml" Id="R54e7f9f9ed294432" /><Relationship Type="http://schemas.openxmlformats.org/officeDocument/2006/relationships/slide" Target="/ppt/slides/slide5.xml" Id="Raf4dc116433342e0" /><Relationship Type="http://schemas.openxmlformats.org/officeDocument/2006/relationships/slide" Target="/ppt/slides/slide6.xml" Id="Rc6587c2e2e6345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5d9d6beed4c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7ddf4fa214bc2" /><Relationship Type="http://schemas.openxmlformats.org/officeDocument/2006/relationships/theme" Target="/ppt/slideMasters/theme/theme1.xml" Id="R182ecacd09cc41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c7ddf4fa214b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b8ddc155140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3d727980a49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78d49413f40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a89ea2f714d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030273b9643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8da44b65c40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AMERGIN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AMERGIN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978 128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978 128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984 151 713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