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3198163314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ffd9fc4b544bf0"/>
  </p:sldMasterIdLst>
  <p:sldIdLst>
    <p:sldId xmlns:r="http://schemas.openxmlformats.org/officeDocument/2006/relationships" id="256" r:id="R935d5ad8581b47f8"/>
    <p:sldId xmlns:r="http://schemas.openxmlformats.org/officeDocument/2006/relationships" id="257" r:id="Rcdc46d570d494fc1"/>
    <p:sldId xmlns:r="http://schemas.openxmlformats.org/officeDocument/2006/relationships" id="258" r:id="Rb4f46c1612f2481e"/>
    <p:sldId xmlns:r="http://schemas.openxmlformats.org/officeDocument/2006/relationships" id="259" r:id="R84b4eff69b5a40f6"/>
    <p:sldId xmlns:r="http://schemas.openxmlformats.org/officeDocument/2006/relationships" id="260" r:id="R11b6afbe3f554636"/>
    <p:sldId xmlns:r="http://schemas.openxmlformats.org/officeDocument/2006/relationships" id="261" r:id="Reb5a507108d841e1"/>
    <p:sldId xmlns:r="http://schemas.openxmlformats.org/officeDocument/2006/relationships" id="262" r:id="R1cc135e3349c49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fd9fc4b544bf0" /><Relationship Type="http://schemas.openxmlformats.org/officeDocument/2006/relationships/slide" Target="/ppt/slides/slide1.xml" Id="R935d5ad8581b47f8" /><Relationship Type="http://schemas.openxmlformats.org/officeDocument/2006/relationships/slide" Target="/ppt/slides/slide2.xml" Id="Rcdc46d570d494fc1" /><Relationship Type="http://schemas.openxmlformats.org/officeDocument/2006/relationships/slide" Target="/ppt/slides/slide3.xml" Id="Rb4f46c1612f2481e" /><Relationship Type="http://schemas.openxmlformats.org/officeDocument/2006/relationships/slide" Target="/ppt/slides/slide4.xml" Id="R84b4eff69b5a40f6" /><Relationship Type="http://schemas.openxmlformats.org/officeDocument/2006/relationships/slide" Target="/ppt/slides/slide5.xml" Id="R11b6afbe3f554636" /><Relationship Type="http://schemas.openxmlformats.org/officeDocument/2006/relationships/slide" Target="/ppt/slides/slide6.xml" Id="Reb5a507108d841e1" /><Relationship Type="http://schemas.openxmlformats.org/officeDocument/2006/relationships/slide" Target="/ppt/slides/slide7.xml" Id="R1cc135e3349c49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a469d9946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f244464d147cd" /><Relationship Type="http://schemas.openxmlformats.org/officeDocument/2006/relationships/theme" Target="/ppt/slideMasters/theme/theme1.xml" Id="R69ea243785574c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f244464d1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38d3d431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1f6b3cf8544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a07044ad5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7a59a47ae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23fd5347c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db38ff79043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03db37b0e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EMERGENCY 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EMERGENCY CARE AS ble etablert [år] og holder til i Fevik.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2 024 255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1 497 579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LEINÆS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Birketveit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4870 Fevik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05 43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post@emergencycare.no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www.emergency-care.com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984 150 474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EMERGENCY CARE AS</a:t>
            </a:r>
          </a:p>
        </p:txBody>
      </p:sp>
    </p:spTree>
  </p:cSld>
  <p:clrMapOvr>
    <a:masterClrMapping xmlns:a="http://schemas.openxmlformats.org/drawingml/2006/main"/>
  </p:clrMapOvr>
</p:sld>
</file>