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66e906ac1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6bde0766e4e83"/>
  </p:sldMasterIdLst>
  <p:sldIdLst>
    <p:sldId xmlns:r="http://schemas.openxmlformats.org/officeDocument/2006/relationships" id="256" r:id="R02f4192ec0274a0e"/>
    <p:sldId xmlns:r="http://schemas.openxmlformats.org/officeDocument/2006/relationships" id="257" r:id="Raf677262fe01422b"/>
    <p:sldId xmlns:r="http://schemas.openxmlformats.org/officeDocument/2006/relationships" id="258" r:id="R11e86f32afd74eeb"/>
    <p:sldId xmlns:r="http://schemas.openxmlformats.org/officeDocument/2006/relationships" id="259" r:id="Re9fbfa753bce4f6b"/>
    <p:sldId xmlns:r="http://schemas.openxmlformats.org/officeDocument/2006/relationships" id="260" r:id="Rec21c4d116024c9b"/>
    <p:sldId xmlns:r="http://schemas.openxmlformats.org/officeDocument/2006/relationships" id="261" r:id="R77058bd07f3843e3"/>
    <p:sldId xmlns:r="http://schemas.openxmlformats.org/officeDocument/2006/relationships" id="262" r:id="R1abd2df8c7bd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6bde0766e4e83" /><Relationship Type="http://schemas.openxmlformats.org/officeDocument/2006/relationships/slide" Target="/ppt/slides/slide1.xml" Id="R02f4192ec0274a0e" /><Relationship Type="http://schemas.openxmlformats.org/officeDocument/2006/relationships/slide" Target="/ppt/slides/slide2.xml" Id="Raf677262fe01422b" /><Relationship Type="http://schemas.openxmlformats.org/officeDocument/2006/relationships/slide" Target="/ppt/slides/slide3.xml" Id="R11e86f32afd74eeb" /><Relationship Type="http://schemas.openxmlformats.org/officeDocument/2006/relationships/slide" Target="/ppt/slides/slide4.xml" Id="Re9fbfa753bce4f6b" /><Relationship Type="http://schemas.openxmlformats.org/officeDocument/2006/relationships/slide" Target="/ppt/slides/slide5.xml" Id="Rec21c4d116024c9b" /><Relationship Type="http://schemas.openxmlformats.org/officeDocument/2006/relationships/slide" Target="/ppt/slides/slide6.xml" Id="R77058bd07f3843e3" /><Relationship Type="http://schemas.openxmlformats.org/officeDocument/2006/relationships/slide" Target="/ppt/slides/slide7.xml" Id="R1abd2df8c7bd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f9e307f86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97cb55e5642cb" /><Relationship Type="http://schemas.openxmlformats.org/officeDocument/2006/relationships/theme" Target="/ppt/slideMasters/theme/theme1.xml" Id="R0917a24f005b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97cb55e56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7445e52c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6cb636c8044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b89568cd9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4a9eea164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42df3827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7f30814d0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bd828139e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PULS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PULS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EIENDOM AS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EIENDOM AS  –  33,4 %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Brynsengfaret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984 097 077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EIENDOM AS</a:t>
            </a:r>
          </a:p>
        </p:txBody>
      </p:sp>
    </p:spTree>
  </p:cSld>
  <p:clrMapOvr>
    <a:masterClrMapping xmlns:a="http://schemas.openxmlformats.org/drawingml/2006/main"/>
  </p:clrMapOvr>
</p:sld>
</file>