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914fb7a85d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5d6036920f46e1"/>
  </p:sldMasterIdLst>
  <p:sldIdLst>
    <p:sldId xmlns:r="http://schemas.openxmlformats.org/officeDocument/2006/relationships" id="256" r:id="R403aed01239f4cb9"/>
    <p:sldId xmlns:r="http://schemas.openxmlformats.org/officeDocument/2006/relationships" id="257" r:id="R328dd1f5fc944de0"/>
    <p:sldId xmlns:r="http://schemas.openxmlformats.org/officeDocument/2006/relationships" id="258" r:id="Rbd3a1d4a1cf84b7f"/>
    <p:sldId xmlns:r="http://schemas.openxmlformats.org/officeDocument/2006/relationships" id="259" r:id="R6f5b913b7817438e"/>
    <p:sldId xmlns:r="http://schemas.openxmlformats.org/officeDocument/2006/relationships" id="260" r:id="R07fc972f736f45b9"/>
    <p:sldId xmlns:r="http://schemas.openxmlformats.org/officeDocument/2006/relationships" id="261" r:id="R771f9a3d760f48f4"/>
    <p:sldId xmlns:r="http://schemas.openxmlformats.org/officeDocument/2006/relationships" id="262" r:id="Radbb7003653f43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d6036920f46e1" /><Relationship Type="http://schemas.openxmlformats.org/officeDocument/2006/relationships/slide" Target="/ppt/slides/slide1.xml" Id="R403aed01239f4cb9" /><Relationship Type="http://schemas.openxmlformats.org/officeDocument/2006/relationships/slide" Target="/ppt/slides/slide2.xml" Id="R328dd1f5fc944de0" /><Relationship Type="http://schemas.openxmlformats.org/officeDocument/2006/relationships/slide" Target="/ppt/slides/slide3.xml" Id="Rbd3a1d4a1cf84b7f" /><Relationship Type="http://schemas.openxmlformats.org/officeDocument/2006/relationships/slide" Target="/ppt/slides/slide4.xml" Id="R6f5b913b7817438e" /><Relationship Type="http://schemas.openxmlformats.org/officeDocument/2006/relationships/slide" Target="/ppt/slides/slide5.xml" Id="R07fc972f736f45b9" /><Relationship Type="http://schemas.openxmlformats.org/officeDocument/2006/relationships/slide" Target="/ppt/slides/slide6.xml" Id="R771f9a3d760f48f4" /><Relationship Type="http://schemas.openxmlformats.org/officeDocument/2006/relationships/slide" Target="/ppt/slides/slide7.xml" Id="Radbb7003653f43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5d29dee444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2be5d99df449a" /><Relationship Type="http://schemas.openxmlformats.org/officeDocument/2006/relationships/theme" Target="/ppt/slideMasters/theme/theme1.xml" Id="R351014dc89ce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2be5d99df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61f96cc6743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6d47c9bfe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343f7845e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e20b3b2de4b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85c06a309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9dd1c805e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88fa31b56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