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67298d35374e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d22f2868e547dc"/>
  </p:sldMasterIdLst>
  <p:sldIdLst>
    <p:sldId xmlns:r="http://schemas.openxmlformats.org/officeDocument/2006/relationships" id="256" r:id="Re08c8f069ae84daf"/>
    <p:sldId xmlns:r="http://schemas.openxmlformats.org/officeDocument/2006/relationships" id="257" r:id="R86b90bca35f84e5f"/>
    <p:sldId xmlns:r="http://schemas.openxmlformats.org/officeDocument/2006/relationships" id="258" r:id="R3b1440cc05274720"/>
    <p:sldId xmlns:r="http://schemas.openxmlformats.org/officeDocument/2006/relationships" id="259" r:id="R2b4793d1dd834a4f"/>
    <p:sldId xmlns:r="http://schemas.openxmlformats.org/officeDocument/2006/relationships" id="260" r:id="Rbf4f1c54750e4d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d22f2868e547dc" /><Relationship Type="http://schemas.openxmlformats.org/officeDocument/2006/relationships/slide" Target="/ppt/slides/slide1.xml" Id="Re08c8f069ae84daf" /><Relationship Type="http://schemas.openxmlformats.org/officeDocument/2006/relationships/slide" Target="/ppt/slides/slide2.xml" Id="R86b90bca35f84e5f" /><Relationship Type="http://schemas.openxmlformats.org/officeDocument/2006/relationships/slide" Target="/ppt/slides/slide3.xml" Id="R3b1440cc05274720" /><Relationship Type="http://schemas.openxmlformats.org/officeDocument/2006/relationships/slide" Target="/ppt/slides/slide4.xml" Id="R2b4793d1dd834a4f" /><Relationship Type="http://schemas.openxmlformats.org/officeDocument/2006/relationships/slide" Target="/ppt/slides/slide5.xml" Id="Rbf4f1c54750e4d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c80486fae64d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06787bc2b4ca0" /><Relationship Type="http://schemas.openxmlformats.org/officeDocument/2006/relationships/theme" Target="/ppt/slideMasters/theme/theme1.xml" Id="R8dbeacd49dcd4e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606787bc2b4c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2b766c6e546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4e4c530b849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b660efafe49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aa8565b2146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bcded5fa0541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JAN ROGER JOHANSEN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ROGER JOHANSEN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 ROGER JOHANSEN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ROGER JOHANSEN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ROGER JOHANSEN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ROGER JOHANSEN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984 080 719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ROGER JOHANSEN AS</a:t>
            </a:r>
          </a:p>
        </p:txBody>
      </p:sp>
    </p:spTree>
  </p:cSld>
  <p:clrMapOvr>
    <a:masterClrMapping xmlns:a="http://schemas.openxmlformats.org/drawingml/2006/main"/>
  </p:clrMapOvr>
</p:sld>
</file>