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52f2d3e7f84d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5c7a0371be4cb6"/>
  </p:sldMasterIdLst>
  <p:sldIdLst>
    <p:sldId xmlns:r="http://schemas.openxmlformats.org/officeDocument/2006/relationships" id="256" r:id="R2a63bfdc1f6840f0"/>
    <p:sldId xmlns:r="http://schemas.openxmlformats.org/officeDocument/2006/relationships" id="257" r:id="R216dc712f8094d7c"/>
    <p:sldId xmlns:r="http://schemas.openxmlformats.org/officeDocument/2006/relationships" id="258" r:id="Rce5d9dd32293413c"/>
    <p:sldId xmlns:r="http://schemas.openxmlformats.org/officeDocument/2006/relationships" id="259" r:id="R6c90a5c98f644b02"/>
    <p:sldId xmlns:r="http://schemas.openxmlformats.org/officeDocument/2006/relationships" id="260" r:id="Ra2719322fdb54b96"/>
    <p:sldId xmlns:r="http://schemas.openxmlformats.org/officeDocument/2006/relationships" id="261" r:id="R03ebd1af40f14287"/>
    <p:sldId xmlns:r="http://schemas.openxmlformats.org/officeDocument/2006/relationships" id="262" r:id="R2528b94473104c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5c7a0371be4cb6" /><Relationship Type="http://schemas.openxmlformats.org/officeDocument/2006/relationships/slide" Target="/ppt/slides/slide1.xml" Id="R2a63bfdc1f6840f0" /><Relationship Type="http://schemas.openxmlformats.org/officeDocument/2006/relationships/slide" Target="/ppt/slides/slide2.xml" Id="R216dc712f8094d7c" /><Relationship Type="http://schemas.openxmlformats.org/officeDocument/2006/relationships/slide" Target="/ppt/slides/slide3.xml" Id="Rce5d9dd32293413c" /><Relationship Type="http://schemas.openxmlformats.org/officeDocument/2006/relationships/slide" Target="/ppt/slides/slide4.xml" Id="R6c90a5c98f644b02" /><Relationship Type="http://schemas.openxmlformats.org/officeDocument/2006/relationships/slide" Target="/ppt/slides/slide5.xml" Id="Ra2719322fdb54b96" /><Relationship Type="http://schemas.openxmlformats.org/officeDocument/2006/relationships/slide" Target="/ppt/slides/slide6.xml" Id="R03ebd1af40f14287" /><Relationship Type="http://schemas.openxmlformats.org/officeDocument/2006/relationships/slide" Target="/ppt/slides/slide7.xml" Id="R2528b94473104c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67df158bf54c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d9235862bf490c" /><Relationship Type="http://schemas.openxmlformats.org/officeDocument/2006/relationships/theme" Target="/ppt/slideMasters/theme/theme1.xml" Id="R583df9017b7141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d9235862bf49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d087451e7643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7e9218b9e64d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705d400cf64c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aad7c285ba4f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0bfcf784a4f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76ff7bab1b42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3d60b839114b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PROSESS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PROSESS CONSULT AS ble etablert [år] og holder til i Langevåg.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75 624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1 593 186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8 518 036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14 555 518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 EGIL ARVE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Rotene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6030 Langevåg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19 29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egil.nygard@start.no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984 079 621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