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2e29bb45bc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233593d73e4e11"/>
  </p:sldMasterIdLst>
  <p:sldIdLst>
    <p:sldId xmlns:r="http://schemas.openxmlformats.org/officeDocument/2006/relationships" id="256" r:id="R9f2abb44d1fa4661"/>
    <p:sldId xmlns:r="http://schemas.openxmlformats.org/officeDocument/2006/relationships" id="257" r:id="R4bda556f3c374560"/>
    <p:sldId xmlns:r="http://schemas.openxmlformats.org/officeDocument/2006/relationships" id="258" r:id="R04e171aba1ea4818"/>
    <p:sldId xmlns:r="http://schemas.openxmlformats.org/officeDocument/2006/relationships" id="259" r:id="Rba915e13f82a4ef7"/>
    <p:sldId xmlns:r="http://schemas.openxmlformats.org/officeDocument/2006/relationships" id="260" r:id="R049ecb088e534b18"/>
    <p:sldId xmlns:r="http://schemas.openxmlformats.org/officeDocument/2006/relationships" id="261" r:id="R1a759c1ebbf64e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233593d73e4e11" /><Relationship Type="http://schemas.openxmlformats.org/officeDocument/2006/relationships/slide" Target="/ppt/slides/slide1.xml" Id="R9f2abb44d1fa4661" /><Relationship Type="http://schemas.openxmlformats.org/officeDocument/2006/relationships/slide" Target="/ppt/slides/slide2.xml" Id="R4bda556f3c374560" /><Relationship Type="http://schemas.openxmlformats.org/officeDocument/2006/relationships/slide" Target="/ppt/slides/slide3.xml" Id="R04e171aba1ea4818" /><Relationship Type="http://schemas.openxmlformats.org/officeDocument/2006/relationships/slide" Target="/ppt/slides/slide4.xml" Id="Rba915e13f82a4ef7" /><Relationship Type="http://schemas.openxmlformats.org/officeDocument/2006/relationships/slide" Target="/ppt/slides/slide5.xml" Id="R049ecb088e534b18" /><Relationship Type="http://schemas.openxmlformats.org/officeDocument/2006/relationships/slide" Target="/ppt/slides/slide6.xml" Id="R1a759c1ebbf64e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2b5854a744f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f69955b3241fb" /><Relationship Type="http://schemas.openxmlformats.org/officeDocument/2006/relationships/theme" Target="/ppt/slideMasters/theme/theme1.xml" Id="R89bff6e606f047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f69955b3241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415dd1ef946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1c13709424d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86822f04e4d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93ac5df4548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4201b00894c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5ef2a4d514d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