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fd1541869448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ec9c0ecc05426a"/>
  </p:sldMasterIdLst>
  <p:sldIdLst>
    <p:sldId xmlns:r="http://schemas.openxmlformats.org/officeDocument/2006/relationships" id="256" r:id="Rbdd6f2a42bb84ad9"/>
    <p:sldId xmlns:r="http://schemas.openxmlformats.org/officeDocument/2006/relationships" id="257" r:id="R27f9829b5f794c40"/>
    <p:sldId xmlns:r="http://schemas.openxmlformats.org/officeDocument/2006/relationships" id="258" r:id="R1dbee2c35ad246ba"/>
    <p:sldId xmlns:r="http://schemas.openxmlformats.org/officeDocument/2006/relationships" id="259" r:id="R4b756d48c3034710"/>
    <p:sldId xmlns:r="http://schemas.openxmlformats.org/officeDocument/2006/relationships" id="260" r:id="R45ecb13337244629"/>
    <p:sldId xmlns:r="http://schemas.openxmlformats.org/officeDocument/2006/relationships" id="261" r:id="R9d3c2482bc9640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c9c0ecc05426a" /><Relationship Type="http://schemas.openxmlformats.org/officeDocument/2006/relationships/slide" Target="/ppt/slides/slide1.xml" Id="Rbdd6f2a42bb84ad9" /><Relationship Type="http://schemas.openxmlformats.org/officeDocument/2006/relationships/slide" Target="/ppt/slides/slide2.xml" Id="R27f9829b5f794c40" /><Relationship Type="http://schemas.openxmlformats.org/officeDocument/2006/relationships/slide" Target="/ppt/slides/slide3.xml" Id="R1dbee2c35ad246ba" /><Relationship Type="http://schemas.openxmlformats.org/officeDocument/2006/relationships/slide" Target="/ppt/slides/slide4.xml" Id="R4b756d48c3034710" /><Relationship Type="http://schemas.openxmlformats.org/officeDocument/2006/relationships/slide" Target="/ppt/slides/slide5.xml" Id="R45ecb13337244629" /><Relationship Type="http://schemas.openxmlformats.org/officeDocument/2006/relationships/slide" Target="/ppt/slides/slide6.xml" Id="R9d3c2482bc9640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de2a891394d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e2db73f1e4fba" /><Relationship Type="http://schemas.openxmlformats.org/officeDocument/2006/relationships/theme" Target="/ppt/slideMasters/theme/theme1.xml" Id="Rd7a309247f9e40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8e2db73f1e4f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146a87adb4a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e26939493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c8aa9d10b40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4d4c61fcf44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c96928d7649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1e890ded549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TEKNOVA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30 764 475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466 397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7 487 751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14 666 829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984 077 610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