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81d676d7174d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6265f1f1074ab4"/>
  </p:sldMasterIdLst>
  <p:sldIdLst>
    <p:sldId xmlns:r="http://schemas.openxmlformats.org/officeDocument/2006/relationships" id="256" r:id="R7b206f33400c43bb"/>
    <p:sldId xmlns:r="http://schemas.openxmlformats.org/officeDocument/2006/relationships" id="257" r:id="Reb0ae13b94e744ef"/>
    <p:sldId xmlns:r="http://schemas.openxmlformats.org/officeDocument/2006/relationships" id="258" r:id="R03dcaa431d5e41d0"/>
    <p:sldId xmlns:r="http://schemas.openxmlformats.org/officeDocument/2006/relationships" id="259" r:id="R5a03dd5b044e41fd"/>
    <p:sldId xmlns:r="http://schemas.openxmlformats.org/officeDocument/2006/relationships" id="260" r:id="R4646dedb87924f8f"/>
    <p:sldId xmlns:r="http://schemas.openxmlformats.org/officeDocument/2006/relationships" id="261" r:id="R6acbdf007dfb4595"/>
    <p:sldId xmlns:r="http://schemas.openxmlformats.org/officeDocument/2006/relationships" id="262" r:id="R9a7a822d8c78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265f1f1074ab4" /><Relationship Type="http://schemas.openxmlformats.org/officeDocument/2006/relationships/slide" Target="/ppt/slides/slide1.xml" Id="R7b206f33400c43bb" /><Relationship Type="http://schemas.openxmlformats.org/officeDocument/2006/relationships/slide" Target="/ppt/slides/slide2.xml" Id="Reb0ae13b94e744ef" /><Relationship Type="http://schemas.openxmlformats.org/officeDocument/2006/relationships/slide" Target="/ppt/slides/slide3.xml" Id="R03dcaa431d5e41d0" /><Relationship Type="http://schemas.openxmlformats.org/officeDocument/2006/relationships/slide" Target="/ppt/slides/slide4.xml" Id="R5a03dd5b044e41fd" /><Relationship Type="http://schemas.openxmlformats.org/officeDocument/2006/relationships/slide" Target="/ppt/slides/slide5.xml" Id="R4646dedb87924f8f" /><Relationship Type="http://schemas.openxmlformats.org/officeDocument/2006/relationships/slide" Target="/ppt/slides/slide6.xml" Id="R6acbdf007dfb4595" /><Relationship Type="http://schemas.openxmlformats.org/officeDocument/2006/relationships/slide" Target="/ppt/slides/slide7.xml" Id="R9a7a822d8c78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29557ded04c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b25b9d8134780" /><Relationship Type="http://schemas.openxmlformats.org/officeDocument/2006/relationships/theme" Target="/ppt/slideMasters/theme/theme1.xml" Id="Rf36baee91be741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0b25b9d81347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2bcecd8b549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990a53a764f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b285e3ea3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25c26fe29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8910a4a284a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45eb6124e41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7e574cfb348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SJØMATSENTER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SJØMATSENTER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4 908 670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10 322 602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SEAFOOD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SEAFOOD INVEST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