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ed415d67e748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0061ae2d9f45fd"/>
  </p:sldMasterIdLst>
  <p:sldIdLst>
    <p:sldId xmlns:r="http://schemas.openxmlformats.org/officeDocument/2006/relationships" id="256" r:id="Rc991f9cf05c146ea"/>
    <p:sldId xmlns:r="http://schemas.openxmlformats.org/officeDocument/2006/relationships" id="257" r:id="R877d70865e9d41f5"/>
    <p:sldId xmlns:r="http://schemas.openxmlformats.org/officeDocument/2006/relationships" id="258" r:id="R4d1a2198b9344321"/>
    <p:sldId xmlns:r="http://schemas.openxmlformats.org/officeDocument/2006/relationships" id="259" r:id="Rb4ba632fea6b4feb"/>
    <p:sldId xmlns:r="http://schemas.openxmlformats.org/officeDocument/2006/relationships" id="260" r:id="Rf4f0524867864d8b"/>
    <p:sldId xmlns:r="http://schemas.openxmlformats.org/officeDocument/2006/relationships" id="261" r:id="R0d49b1da8bd742ac"/>
    <p:sldId xmlns:r="http://schemas.openxmlformats.org/officeDocument/2006/relationships" id="262" r:id="R82bb5f08fa8248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0061ae2d9f45fd" /><Relationship Type="http://schemas.openxmlformats.org/officeDocument/2006/relationships/slide" Target="/ppt/slides/slide1.xml" Id="Rc991f9cf05c146ea" /><Relationship Type="http://schemas.openxmlformats.org/officeDocument/2006/relationships/slide" Target="/ppt/slides/slide2.xml" Id="R877d70865e9d41f5" /><Relationship Type="http://schemas.openxmlformats.org/officeDocument/2006/relationships/slide" Target="/ppt/slides/slide3.xml" Id="R4d1a2198b9344321" /><Relationship Type="http://schemas.openxmlformats.org/officeDocument/2006/relationships/slide" Target="/ppt/slides/slide4.xml" Id="Rb4ba632fea6b4feb" /><Relationship Type="http://schemas.openxmlformats.org/officeDocument/2006/relationships/slide" Target="/ppt/slides/slide5.xml" Id="Rf4f0524867864d8b" /><Relationship Type="http://schemas.openxmlformats.org/officeDocument/2006/relationships/slide" Target="/ppt/slides/slide6.xml" Id="R0d49b1da8bd742ac" /><Relationship Type="http://schemas.openxmlformats.org/officeDocument/2006/relationships/slide" Target="/ppt/slides/slide7.xml" Id="R82bb5f08fa8248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4052b2d64a4d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0f913ab884c26" /><Relationship Type="http://schemas.openxmlformats.org/officeDocument/2006/relationships/theme" Target="/ppt/slideMasters/theme/theme1.xml" Id="Rf373d9e040c64f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d0f913ab884c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0fc47f3204e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6edd26cd446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6d51786b34d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ff20c0e4b243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20a354d724e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c1d8a20ed34e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5342810c1747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KARLSSONS GRAVE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KARLSSONS GRAVE OG VEDLIKEHOLD AS ble etablert [år] og holder til i Hagan.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14 725 048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932 502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303 094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5 088 023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15 041 890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KARL LENNART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THOMAS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KARL LENNART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LARS-OVE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Tyriveien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1481 Hagan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984 064 713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