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4160befa44d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9dabebd0f4256"/>
  </p:sldMasterIdLst>
  <p:sldIdLst>
    <p:sldId xmlns:r="http://schemas.openxmlformats.org/officeDocument/2006/relationships" id="256" r:id="Raa2abdc1be3f4302"/>
    <p:sldId xmlns:r="http://schemas.openxmlformats.org/officeDocument/2006/relationships" id="257" r:id="R9ad0bde550794ad9"/>
    <p:sldId xmlns:r="http://schemas.openxmlformats.org/officeDocument/2006/relationships" id="258" r:id="R285832f39f9b4a42"/>
    <p:sldId xmlns:r="http://schemas.openxmlformats.org/officeDocument/2006/relationships" id="259" r:id="R109f7349d07e49ec"/>
    <p:sldId xmlns:r="http://schemas.openxmlformats.org/officeDocument/2006/relationships" id="260" r:id="R34da7c0cfa064b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9dabebd0f4256" /><Relationship Type="http://schemas.openxmlformats.org/officeDocument/2006/relationships/slide" Target="/ppt/slides/slide1.xml" Id="Raa2abdc1be3f4302" /><Relationship Type="http://schemas.openxmlformats.org/officeDocument/2006/relationships/slide" Target="/ppt/slides/slide2.xml" Id="R9ad0bde550794ad9" /><Relationship Type="http://schemas.openxmlformats.org/officeDocument/2006/relationships/slide" Target="/ppt/slides/slide3.xml" Id="R285832f39f9b4a42" /><Relationship Type="http://schemas.openxmlformats.org/officeDocument/2006/relationships/slide" Target="/ppt/slides/slide4.xml" Id="R109f7349d07e49ec" /><Relationship Type="http://schemas.openxmlformats.org/officeDocument/2006/relationships/slide" Target="/ppt/slides/slide5.xml" Id="R34da7c0cfa064b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97e58077e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80516a77b47be" /><Relationship Type="http://schemas.openxmlformats.org/officeDocument/2006/relationships/theme" Target="/ppt/slideMasters/theme/theme1.xml" Id="R49639fbe830d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80516a77b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9ccb364da4f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4443b9bf1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25af6eee44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5cc5065eb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cd0fb9b8f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SUVERESTEN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SUVERESTEN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SUVERESTEN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SUVERESTEN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SUVERESTEN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SUVERESTEN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984 059 191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SUVERESTEN AS</a:t>
            </a:r>
          </a:p>
        </p:txBody>
      </p:sp>
    </p:spTree>
  </p:cSld>
  <p:clrMapOvr>
    <a:masterClrMapping xmlns:a="http://schemas.openxmlformats.org/drawingml/2006/main"/>
  </p:clrMapOvr>
</p:sld>
</file>