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a123be7cc4e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07d90d3d042da"/>
  </p:sldMasterIdLst>
  <p:sldIdLst>
    <p:sldId xmlns:r="http://schemas.openxmlformats.org/officeDocument/2006/relationships" id="256" r:id="R837d4410d3164096"/>
    <p:sldId xmlns:r="http://schemas.openxmlformats.org/officeDocument/2006/relationships" id="257" r:id="R05adaa85eeac40d0"/>
    <p:sldId xmlns:r="http://schemas.openxmlformats.org/officeDocument/2006/relationships" id="258" r:id="Rda1061ac4ef34701"/>
    <p:sldId xmlns:r="http://schemas.openxmlformats.org/officeDocument/2006/relationships" id="259" r:id="R2398a47cbb614b5b"/>
    <p:sldId xmlns:r="http://schemas.openxmlformats.org/officeDocument/2006/relationships" id="260" r:id="R93de28a13e5f454b"/>
    <p:sldId xmlns:r="http://schemas.openxmlformats.org/officeDocument/2006/relationships" id="261" r:id="Rece2d54d92ac456d"/>
    <p:sldId xmlns:r="http://schemas.openxmlformats.org/officeDocument/2006/relationships" id="262" r:id="R3b8c4880225242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07d90d3d042da" /><Relationship Type="http://schemas.openxmlformats.org/officeDocument/2006/relationships/slide" Target="/ppt/slides/slide1.xml" Id="R837d4410d3164096" /><Relationship Type="http://schemas.openxmlformats.org/officeDocument/2006/relationships/slide" Target="/ppt/slides/slide2.xml" Id="R05adaa85eeac40d0" /><Relationship Type="http://schemas.openxmlformats.org/officeDocument/2006/relationships/slide" Target="/ppt/slides/slide3.xml" Id="Rda1061ac4ef34701" /><Relationship Type="http://schemas.openxmlformats.org/officeDocument/2006/relationships/slide" Target="/ppt/slides/slide4.xml" Id="R2398a47cbb614b5b" /><Relationship Type="http://schemas.openxmlformats.org/officeDocument/2006/relationships/slide" Target="/ppt/slides/slide5.xml" Id="R93de28a13e5f454b" /><Relationship Type="http://schemas.openxmlformats.org/officeDocument/2006/relationships/slide" Target="/ppt/slides/slide6.xml" Id="Rece2d54d92ac456d" /><Relationship Type="http://schemas.openxmlformats.org/officeDocument/2006/relationships/slide" Target="/ppt/slides/slide7.xml" Id="R3b8c4880225242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b2a457fc8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479f3a9c34e47" /><Relationship Type="http://schemas.openxmlformats.org/officeDocument/2006/relationships/theme" Target="/ppt/slideMasters/theme/theme1.xml" Id="R3458b2ffec0f4c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6479f3a9c3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6eb95c150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4c8be5dae47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a38401bc640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324e2390840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684ba190f4a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194a84ce49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0096ed4424e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 HUS TØNSBERG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 HUS TØNSBERG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32 462 062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−876 483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18 869 874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33 873 630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BROEN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SVENDSEN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EITO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SKYTØEN ERLING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OG HOGSNES INVEST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Burotveien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3118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post@blinkhus-tonsberg.no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 HUS TØNSBERG AS</a:t>
            </a:r>
          </a:p>
        </p:txBody>
      </p:sp>
    </p:spTree>
  </p:cSld>
  <p:clrMapOvr>
    <a:masterClrMapping xmlns:a="http://schemas.openxmlformats.org/drawingml/2006/main"/>
  </p:clrMapOvr>
</p:sld>
</file>