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52472651ff43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a5f101e6fb4deb"/>
  </p:sldMasterIdLst>
  <p:sldIdLst>
    <p:sldId xmlns:r="http://schemas.openxmlformats.org/officeDocument/2006/relationships" id="256" r:id="R6a212e47663a4225"/>
    <p:sldId xmlns:r="http://schemas.openxmlformats.org/officeDocument/2006/relationships" id="257" r:id="R596bc0df7b6a4c7a"/>
    <p:sldId xmlns:r="http://schemas.openxmlformats.org/officeDocument/2006/relationships" id="258" r:id="Rc27b0569cade4718"/>
    <p:sldId xmlns:r="http://schemas.openxmlformats.org/officeDocument/2006/relationships" id="259" r:id="Rb884bfcbdc8d412f"/>
    <p:sldId xmlns:r="http://schemas.openxmlformats.org/officeDocument/2006/relationships" id="260" r:id="Raa870f440ba94ed3"/>
    <p:sldId xmlns:r="http://schemas.openxmlformats.org/officeDocument/2006/relationships" id="261" r:id="Re5d81c9605d6418d"/>
    <p:sldId xmlns:r="http://schemas.openxmlformats.org/officeDocument/2006/relationships" id="262" r:id="R7ff823e7ee784b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5f101e6fb4deb" /><Relationship Type="http://schemas.openxmlformats.org/officeDocument/2006/relationships/slide" Target="/ppt/slides/slide1.xml" Id="R6a212e47663a4225" /><Relationship Type="http://schemas.openxmlformats.org/officeDocument/2006/relationships/slide" Target="/ppt/slides/slide2.xml" Id="R596bc0df7b6a4c7a" /><Relationship Type="http://schemas.openxmlformats.org/officeDocument/2006/relationships/slide" Target="/ppt/slides/slide3.xml" Id="Rc27b0569cade4718" /><Relationship Type="http://schemas.openxmlformats.org/officeDocument/2006/relationships/slide" Target="/ppt/slides/slide4.xml" Id="Rb884bfcbdc8d412f" /><Relationship Type="http://schemas.openxmlformats.org/officeDocument/2006/relationships/slide" Target="/ppt/slides/slide5.xml" Id="Raa870f440ba94ed3" /><Relationship Type="http://schemas.openxmlformats.org/officeDocument/2006/relationships/slide" Target="/ppt/slides/slide6.xml" Id="Re5d81c9605d6418d" /><Relationship Type="http://schemas.openxmlformats.org/officeDocument/2006/relationships/slide" Target="/ppt/slides/slide7.xml" Id="R7ff823e7ee784b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e417cfbc5c44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0458a81bc4a8f" /><Relationship Type="http://schemas.openxmlformats.org/officeDocument/2006/relationships/theme" Target="/ppt/slideMasters/theme/theme1.xml" Id="R5f043995581543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e0458a81bc4a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b02b1006e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2d944a42442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77b8aa10c4c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0dbd774f049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cd9794e4f4b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0330d007345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fb72d25b443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ANDREAS SUNDAL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SUNDAL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SUNDAL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SUNDAL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SUNDAL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SUNDAL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3 211 308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−14 468 695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1 826 049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SUNDAL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SUNDAL ANDREAS HEIDEMANN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SUNDAL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sivasund@online.no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984 057 652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SUNDAL HOLDING AS</a:t>
            </a:r>
          </a:p>
        </p:txBody>
      </p:sp>
    </p:spTree>
  </p:cSld>
  <p:clrMapOvr>
    <a:masterClrMapping xmlns:a="http://schemas.openxmlformats.org/drawingml/2006/main"/>
  </p:clrMapOvr>
</p:sld>
</file>