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29ea5a7904a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86a4d8d6243bf"/>
  </p:sldMasterIdLst>
  <p:sldIdLst>
    <p:sldId xmlns:r="http://schemas.openxmlformats.org/officeDocument/2006/relationships" id="256" r:id="R7ecee638fb7748fd"/>
    <p:sldId xmlns:r="http://schemas.openxmlformats.org/officeDocument/2006/relationships" id="257" r:id="R45cc4dbfc7984490"/>
    <p:sldId xmlns:r="http://schemas.openxmlformats.org/officeDocument/2006/relationships" id="258" r:id="Rdc117736f7834009"/>
    <p:sldId xmlns:r="http://schemas.openxmlformats.org/officeDocument/2006/relationships" id="259" r:id="R1498f9852b2442c8"/>
    <p:sldId xmlns:r="http://schemas.openxmlformats.org/officeDocument/2006/relationships" id="260" r:id="Rfdb49fa32eff4e81"/>
    <p:sldId xmlns:r="http://schemas.openxmlformats.org/officeDocument/2006/relationships" id="261" r:id="R9269ac435b8f4f89"/>
    <p:sldId xmlns:r="http://schemas.openxmlformats.org/officeDocument/2006/relationships" id="262" r:id="Rf1417212a372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86a4d8d6243bf" /><Relationship Type="http://schemas.openxmlformats.org/officeDocument/2006/relationships/slide" Target="/ppt/slides/slide1.xml" Id="R7ecee638fb7748fd" /><Relationship Type="http://schemas.openxmlformats.org/officeDocument/2006/relationships/slide" Target="/ppt/slides/slide2.xml" Id="R45cc4dbfc7984490" /><Relationship Type="http://schemas.openxmlformats.org/officeDocument/2006/relationships/slide" Target="/ppt/slides/slide3.xml" Id="Rdc117736f7834009" /><Relationship Type="http://schemas.openxmlformats.org/officeDocument/2006/relationships/slide" Target="/ppt/slides/slide4.xml" Id="R1498f9852b2442c8" /><Relationship Type="http://schemas.openxmlformats.org/officeDocument/2006/relationships/slide" Target="/ppt/slides/slide5.xml" Id="Rfdb49fa32eff4e81" /><Relationship Type="http://schemas.openxmlformats.org/officeDocument/2006/relationships/slide" Target="/ppt/slides/slide6.xml" Id="R9269ac435b8f4f89" /><Relationship Type="http://schemas.openxmlformats.org/officeDocument/2006/relationships/slide" Target="/ppt/slides/slide7.xml" Id="Rf1417212a372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81ee0098d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f0c16d914ace" /><Relationship Type="http://schemas.openxmlformats.org/officeDocument/2006/relationships/theme" Target="/ppt/slideMasters/theme/theme1.xml" Id="Rdb5878008d32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6f0c16d91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7450712a0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b4cb9f455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0445c899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aceaba308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061f3ae1c4d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95e9da0342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a02f1fb86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POSTNORD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4 954 160 000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−188 821 000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426 157 000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2 100 858 000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POSTNORD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Alfaset 3. industrivei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trine.sand@postnord.com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www.postnordlogistics.no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984 054 564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