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516c147ee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b489dd92b4895"/>
  </p:sldMasterIdLst>
  <p:sldIdLst>
    <p:sldId xmlns:r="http://schemas.openxmlformats.org/officeDocument/2006/relationships" id="256" r:id="R99f3635fff3c4304"/>
    <p:sldId xmlns:r="http://schemas.openxmlformats.org/officeDocument/2006/relationships" id="257" r:id="R12b516b798b04a28"/>
    <p:sldId xmlns:r="http://schemas.openxmlformats.org/officeDocument/2006/relationships" id="258" r:id="R41af2c6acc024d37"/>
    <p:sldId xmlns:r="http://schemas.openxmlformats.org/officeDocument/2006/relationships" id="259" r:id="R2eaea3b5e7794a19"/>
    <p:sldId xmlns:r="http://schemas.openxmlformats.org/officeDocument/2006/relationships" id="260" r:id="R13cc6cb91d40472d"/>
    <p:sldId xmlns:r="http://schemas.openxmlformats.org/officeDocument/2006/relationships" id="261" r:id="R8d90a7b2914b4576"/>
    <p:sldId xmlns:r="http://schemas.openxmlformats.org/officeDocument/2006/relationships" id="262" r:id="R481b22ec9117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b489dd92b4895" /><Relationship Type="http://schemas.openxmlformats.org/officeDocument/2006/relationships/slide" Target="/ppt/slides/slide1.xml" Id="R99f3635fff3c4304" /><Relationship Type="http://schemas.openxmlformats.org/officeDocument/2006/relationships/slide" Target="/ppt/slides/slide2.xml" Id="R12b516b798b04a28" /><Relationship Type="http://schemas.openxmlformats.org/officeDocument/2006/relationships/slide" Target="/ppt/slides/slide3.xml" Id="R41af2c6acc024d37" /><Relationship Type="http://schemas.openxmlformats.org/officeDocument/2006/relationships/slide" Target="/ppt/slides/slide4.xml" Id="R2eaea3b5e7794a19" /><Relationship Type="http://schemas.openxmlformats.org/officeDocument/2006/relationships/slide" Target="/ppt/slides/slide5.xml" Id="R13cc6cb91d40472d" /><Relationship Type="http://schemas.openxmlformats.org/officeDocument/2006/relationships/slide" Target="/ppt/slides/slide6.xml" Id="R8d90a7b2914b4576" /><Relationship Type="http://schemas.openxmlformats.org/officeDocument/2006/relationships/slide" Target="/ppt/slides/slide7.xml" Id="R481b22ec9117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9b6df2913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6a9579be47da" /><Relationship Type="http://schemas.openxmlformats.org/officeDocument/2006/relationships/theme" Target="/ppt/slideMasters/theme/theme1.xml" Id="Rb0f802168734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66a9579be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188c870bf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ebda62d7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d54bf002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196fe728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f21cd5f1e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eaab0a2f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e97de7115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115 517 632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NITTER SCHIELDROP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 NITTER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 KARIN NITTER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