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804ee7430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7a6ee832c4a4d"/>
  </p:sldMasterIdLst>
  <p:sldIdLst>
    <p:sldId xmlns:r="http://schemas.openxmlformats.org/officeDocument/2006/relationships" id="256" r:id="Rf8e217e476ac4ee6"/>
    <p:sldId xmlns:r="http://schemas.openxmlformats.org/officeDocument/2006/relationships" id="257" r:id="R08662bedbdfa437c"/>
    <p:sldId xmlns:r="http://schemas.openxmlformats.org/officeDocument/2006/relationships" id="258" r:id="Ra4ec100a134642a2"/>
    <p:sldId xmlns:r="http://schemas.openxmlformats.org/officeDocument/2006/relationships" id="259" r:id="R5c51a76bc6c4460a"/>
    <p:sldId xmlns:r="http://schemas.openxmlformats.org/officeDocument/2006/relationships" id="260" r:id="R7a237e2d3bf14171"/>
    <p:sldId xmlns:r="http://schemas.openxmlformats.org/officeDocument/2006/relationships" id="261" r:id="Ra699f6e556be4bba"/>
    <p:sldId xmlns:r="http://schemas.openxmlformats.org/officeDocument/2006/relationships" id="262" r:id="Rc13bc2e61c30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7a6ee832c4a4d" /><Relationship Type="http://schemas.openxmlformats.org/officeDocument/2006/relationships/slide" Target="/ppt/slides/slide1.xml" Id="Rf8e217e476ac4ee6" /><Relationship Type="http://schemas.openxmlformats.org/officeDocument/2006/relationships/slide" Target="/ppt/slides/slide2.xml" Id="R08662bedbdfa437c" /><Relationship Type="http://schemas.openxmlformats.org/officeDocument/2006/relationships/slide" Target="/ppt/slides/slide3.xml" Id="Ra4ec100a134642a2" /><Relationship Type="http://schemas.openxmlformats.org/officeDocument/2006/relationships/slide" Target="/ppt/slides/slide4.xml" Id="R5c51a76bc6c4460a" /><Relationship Type="http://schemas.openxmlformats.org/officeDocument/2006/relationships/slide" Target="/ppt/slides/slide5.xml" Id="R7a237e2d3bf14171" /><Relationship Type="http://schemas.openxmlformats.org/officeDocument/2006/relationships/slide" Target="/ppt/slides/slide6.xml" Id="Ra699f6e556be4bba" /><Relationship Type="http://schemas.openxmlformats.org/officeDocument/2006/relationships/slide" Target="/ppt/slides/slide7.xml" Id="Rc13bc2e61c30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b1cffea30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8d6eda7124fae" /><Relationship Type="http://schemas.openxmlformats.org/officeDocument/2006/relationships/theme" Target="/ppt/slideMasters/theme/theme1.xml" Id="Rd2b43437d32e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8d6eda7124f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9341ec91a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e47a1848e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da641c95f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7ff315373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85b853a03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b8dc6ace54e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967eeea7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HAMELO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HAMELO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532 663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21 672 533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31 584 736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