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80685f6ab140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562b0b8f6e4fa5"/>
  </p:sldMasterIdLst>
  <p:sldIdLst>
    <p:sldId xmlns:r="http://schemas.openxmlformats.org/officeDocument/2006/relationships" id="256" r:id="R957a57bfdfe442a7"/>
    <p:sldId xmlns:r="http://schemas.openxmlformats.org/officeDocument/2006/relationships" id="257" r:id="R4298e7791c5d4fbe"/>
    <p:sldId xmlns:r="http://schemas.openxmlformats.org/officeDocument/2006/relationships" id="258" r:id="R2608873c0c874b20"/>
    <p:sldId xmlns:r="http://schemas.openxmlformats.org/officeDocument/2006/relationships" id="259" r:id="R0814fe113b2d4359"/>
    <p:sldId xmlns:r="http://schemas.openxmlformats.org/officeDocument/2006/relationships" id="260" r:id="Rfffe8f4158d94f6c"/>
    <p:sldId xmlns:r="http://schemas.openxmlformats.org/officeDocument/2006/relationships" id="261" r:id="Rd83baa2bb7064945"/>
    <p:sldId xmlns:r="http://schemas.openxmlformats.org/officeDocument/2006/relationships" id="262" r:id="R8585ae81471e45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62b0b8f6e4fa5" /><Relationship Type="http://schemas.openxmlformats.org/officeDocument/2006/relationships/slide" Target="/ppt/slides/slide1.xml" Id="R957a57bfdfe442a7" /><Relationship Type="http://schemas.openxmlformats.org/officeDocument/2006/relationships/slide" Target="/ppt/slides/slide2.xml" Id="R4298e7791c5d4fbe" /><Relationship Type="http://schemas.openxmlformats.org/officeDocument/2006/relationships/slide" Target="/ppt/slides/slide3.xml" Id="R2608873c0c874b20" /><Relationship Type="http://schemas.openxmlformats.org/officeDocument/2006/relationships/slide" Target="/ppt/slides/slide4.xml" Id="R0814fe113b2d4359" /><Relationship Type="http://schemas.openxmlformats.org/officeDocument/2006/relationships/slide" Target="/ppt/slides/slide5.xml" Id="Rfffe8f4158d94f6c" /><Relationship Type="http://schemas.openxmlformats.org/officeDocument/2006/relationships/slide" Target="/ppt/slides/slide6.xml" Id="Rd83baa2bb7064945" /><Relationship Type="http://schemas.openxmlformats.org/officeDocument/2006/relationships/slide" Target="/ppt/slides/slide7.xml" Id="R8585ae81471e45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61101dc7b84f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e29368534463d" /><Relationship Type="http://schemas.openxmlformats.org/officeDocument/2006/relationships/theme" Target="/ppt/slideMasters/theme/theme1.xml" Id="R944a16764de348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5e2936853446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587ed546b43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0c5f4a34b43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5ee8ddef749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0e2ee95a249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1c5098fbf48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636d05a3d4f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bffef793e4a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RØRTEKNIKK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27 627 511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−3 314 592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−2 709 950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1 166 481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9 755 950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LUND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50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firmapost@rorteknikk.com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984 047 673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