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341c80269b42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7984b8fb9847af"/>
  </p:sldMasterIdLst>
  <p:sldIdLst>
    <p:sldId xmlns:r="http://schemas.openxmlformats.org/officeDocument/2006/relationships" id="256" r:id="R5aab9e35e69f407a"/>
    <p:sldId xmlns:r="http://schemas.openxmlformats.org/officeDocument/2006/relationships" id="257" r:id="Rdf397083bcb9478f"/>
    <p:sldId xmlns:r="http://schemas.openxmlformats.org/officeDocument/2006/relationships" id="258" r:id="Rf3352677b17e4f34"/>
    <p:sldId xmlns:r="http://schemas.openxmlformats.org/officeDocument/2006/relationships" id="259" r:id="R186ea24c62ec4fab"/>
    <p:sldId xmlns:r="http://schemas.openxmlformats.org/officeDocument/2006/relationships" id="260" r:id="Re581a9cd7ce54ecc"/>
    <p:sldId xmlns:r="http://schemas.openxmlformats.org/officeDocument/2006/relationships" id="261" r:id="Rc7f19e096ed648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7984b8fb9847af" /><Relationship Type="http://schemas.openxmlformats.org/officeDocument/2006/relationships/slide" Target="/ppt/slides/slide1.xml" Id="R5aab9e35e69f407a" /><Relationship Type="http://schemas.openxmlformats.org/officeDocument/2006/relationships/slide" Target="/ppt/slides/slide2.xml" Id="Rdf397083bcb9478f" /><Relationship Type="http://schemas.openxmlformats.org/officeDocument/2006/relationships/slide" Target="/ppt/slides/slide3.xml" Id="Rf3352677b17e4f34" /><Relationship Type="http://schemas.openxmlformats.org/officeDocument/2006/relationships/slide" Target="/ppt/slides/slide4.xml" Id="R186ea24c62ec4fab" /><Relationship Type="http://schemas.openxmlformats.org/officeDocument/2006/relationships/slide" Target="/ppt/slides/slide5.xml" Id="Re581a9cd7ce54ecc" /><Relationship Type="http://schemas.openxmlformats.org/officeDocument/2006/relationships/slide" Target="/ppt/slides/slide6.xml" Id="Rc7f19e096ed648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b7f7953e4444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cd16539bb482d" /><Relationship Type="http://schemas.openxmlformats.org/officeDocument/2006/relationships/theme" Target="/ppt/slideMasters/theme/theme1.xml" Id="Rcd767cc7dda441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6cd16539bb48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28eb5312d4d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ffd92bb9341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731ba669545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f96986ef141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385aa9fa146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9877b73364e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G OTTERSLAND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G OTTERSLAND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83 684 448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910 006 256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2 104 536 645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