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b3faaf79b140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667c204ab34248"/>
  </p:sldMasterIdLst>
  <p:sldIdLst>
    <p:sldId xmlns:r="http://schemas.openxmlformats.org/officeDocument/2006/relationships" id="256" r:id="R9d34cb67badd4feb"/>
    <p:sldId xmlns:r="http://schemas.openxmlformats.org/officeDocument/2006/relationships" id="257" r:id="R858193ffdd744804"/>
    <p:sldId xmlns:r="http://schemas.openxmlformats.org/officeDocument/2006/relationships" id="258" r:id="R9d5043fcd71f4f1d"/>
    <p:sldId xmlns:r="http://schemas.openxmlformats.org/officeDocument/2006/relationships" id="259" r:id="R64c4db88f2074d9b"/>
    <p:sldId xmlns:r="http://schemas.openxmlformats.org/officeDocument/2006/relationships" id="260" r:id="R8a61369c3f8a43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667c204ab34248" /><Relationship Type="http://schemas.openxmlformats.org/officeDocument/2006/relationships/slide" Target="/ppt/slides/slide1.xml" Id="R9d34cb67badd4feb" /><Relationship Type="http://schemas.openxmlformats.org/officeDocument/2006/relationships/slide" Target="/ppt/slides/slide2.xml" Id="R858193ffdd744804" /><Relationship Type="http://schemas.openxmlformats.org/officeDocument/2006/relationships/slide" Target="/ppt/slides/slide3.xml" Id="R9d5043fcd71f4f1d" /><Relationship Type="http://schemas.openxmlformats.org/officeDocument/2006/relationships/slide" Target="/ppt/slides/slide4.xml" Id="R64c4db88f2074d9b" /><Relationship Type="http://schemas.openxmlformats.org/officeDocument/2006/relationships/slide" Target="/ppt/slides/slide5.xml" Id="R8a61369c3f8a43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aeb8289b9948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2e32e84654013" /><Relationship Type="http://schemas.openxmlformats.org/officeDocument/2006/relationships/theme" Target="/ppt/slideMasters/theme/theme1.xml" Id="R806db63421da43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82e32e846540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8539485f948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3bac24d7149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b1f4edf2a49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661fb4ace48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dd6c2fb854f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KANAL GRAFISK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KANAL GRAFISK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 GRAFISK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KANAL GRAFISK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KANAL GRAFISK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KANAL GRAFISK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984 042 337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KANAL GRAFISK AS</a:t>
            </a:r>
          </a:p>
        </p:txBody>
      </p:sp>
    </p:spTree>
  </p:cSld>
  <p:clrMapOvr>
    <a:masterClrMapping xmlns:a="http://schemas.openxmlformats.org/drawingml/2006/main"/>
  </p:clrMapOvr>
</p:sld>
</file>