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584d15273b4e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c6a91a864e4fc9"/>
  </p:sldMasterIdLst>
  <p:sldIdLst>
    <p:sldId xmlns:r="http://schemas.openxmlformats.org/officeDocument/2006/relationships" id="256" r:id="R2d8ddf27df284b44"/>
    <p:sldId xmlns:r="http://schemas.openxmlformats.org/officeDocument/2006/relationships" id="257" r:id="Ra6ff7d06ff714fc9"/>
    <p:sldId xmlns:r="http://schemas.openxmlformats.org/officeDocument/2006/relationships" id="258" r:id="Rc71b3a1bcf674b0e"/>
    <p:sldId xmlns:r="http://schemas.openxmlformats.org/officeDocument/2006/relationships" id="259" r:id="R73cbbea7e68b40c4"/>
    <p:sldId xmlns:r="http://schemas.openxmlformats.org/officeDocument/2006/relationships" id="260" r:id="R9ddecbda1dec4c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c6a91a864e4fc9" /><Relationship Type="http://schemas.openxmlformats.org/officeDocument/2006/relationships/slide" Target="/ppt/slides/slide1.xml" Id="R2d8ddf27df284b44" /><Relationship Type="http://schemas.openxmlformats.org/officeDocument/2006/relationships/slide" Target="/ppt/slides/slide2.xml" Id="Ra6ff7d06ff714fc9" /><Relationship Type="http://schemas.openxmlformats.org/officeDocument/2006/relationships/slide" Target="/ppt/slides/slide3.xml" Id="Rc71b3a1bcf674b0e" /><Relationship Type="http://schemas.openxmlformats.org/officeDocument/2006/relationships/slide" Target="/ppt/slides/slide4.xml" Id="R73cbbea7e68b40c4" /><Relationship Type="http://schemas.openxmlformats.org/officeDocument/2006/relationships/slide" Target="/ppt/slides/slide5.xml" Id="R9ddecbda1dec4c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3bdae2e5bb4a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946f4f66e4619" /><Relationship Type="http://schemas.openxmlformats.org/officeDocument/2006/relationships/theme" Target="/ppt/slideMasters/theme/theme1.xml" Id="Re926b1ee1ab64d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7946f4f66e46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acbefa62e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20d727d894c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648398a5b4a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c2dc3964a4d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d47eb1f804d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 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 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984 041 144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FORUM AS</a:t>
            </a:r>
          </a:p>
        </p:txBody>
      </p:sp>
    </p:spTree>
  </p:cSld>
  <p:clrMapOvr>
    <a:masterClrMapping xmlns:a="http://schemas.openxmlformats.org/drawingml/2006/main"/>
  </p:clrMapOvr>
</p:sld>
</file>