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8a0c2eb9ba48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2fc16abf3144ab"/>
  </p:sldMasterIdLst>
  <p:sldIdLst>
    <p:sldId xmlns:r="http://schemas.openxmlformats.org/officeDocument/2006/relationships" id="256" r:id="R27ccdaf6b4f942de"/>
    <p:sldId xmlns:r="http://schemas.openxmlformats.org/officeDocument/2006/relationships" id="257" r:id="Ra163f85ed06a4a5c"/>
    <p:sldId xmlns:r="http://schemas.openxmlformats.org/officeDocument/2006/relationships" id="258" r:id="R9a61eab7eb694974"/>
    <p:sldId xmlns:r="http://schemas.openxmlformats.org/officeDocument/2006/relationships" id="259" r:id="R92dfe2c592954fab"/>
    <p:sldId xmlns:r="http://schemas.openxmlformats.org/officeDocument/2006/relationships" id="260" r:id="Rfc8b5c7613be4f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fc16abf3144ab" /><Relationship Type="http://schemas.openxmlformats.org/officeDocument/2006/relationships/slide" Target="/ppt/slides/slide1.xml" Id="R27ccdaf6b4f942de" /><Relationship Type="http://schemas.openxmlformats.org/officeDocument/2006/relationships/slide" Target="/ppt/slides/slide2.xml" Id="Ra163f85ed06a4a5c" /><Relationship Type="http://schemas.openxmlformats.org/officeDocument/2006/relationships/slide" Target="/ppt/slides/slide3.xml" Id="R9a61eab7eb694974" /><Relationship Type="http://schemas.openxmlformats.org/officeDocument/2006/relationships/slide" Target="/ppt/slides/slide4.xml" Id="R92dfe2c592954fab" /><Relationship Type="http://schemas.openxmlformats.org/officeDocument/2006/relationships/slide" Target="/ppt/slides/slide5.xml" Id="Rfc8b5c7613be4f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f465ea5caa43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86947cae54da4" /><Relationship Type="http://schemas.openxmlformats.org/officeDocument/2006/relationships/theme" Target="/ppt/slideMasters/theme/theme1.xml" Id="R6035406861704e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d86947cae54d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c91eb28624a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aaf1292fa40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65159fe8445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db3dcad3c4c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63d491bf04e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HAMKO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HAMKO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HAMKO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HAMKO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HAMKO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HAMKO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984 040 202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HAMKO AS</a:t>
            </a:r>
          </a:p>
        </p:txBody>
      </p:sp>
    </p:spTree>
  </p:cSld>
  <p:clrMapOvr>
    <a:masterClrMapping xmlns:a="http://schemas.openxmlformats.org/drawingml/2006/main"/>
  </p:clrMapOvr>
</p:sld>
</file>